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Fredoka"/>
      <p:regular r:id="rId40"/>
      <p:bold r:id="rId41"/>
    </p:embeddedFont>
    <p:embeddedFont>
      <p:font typeface="Roboto"/>
      <p:regular r:id="rId42"/>
      <p:bold r:id="rId43"/>
      <p:italic r:id="rId44"/>
      <p:boldItalic r:id="rId45"/>
    </p:embeddedFont>
    <p:embeddedFont>
      <p:font typeface="Poppins"/>
      <p:regular r:id="rId46"/>
      <p:bold r:id="rId47"/>
      <p:italic r:id="rId48"/>
      <p:boldItalic r:id="rId49"/>
    </p:embeddedFont>
    <p:embeddedFont>
      <p:font typeface="Montserrat"/>
      <p:regular r:id="rId50"/>
      <p:bold r:id="rId51"/>
      <p:italic r:id="rId52"/>
      <p:boldItalic r:id="rId53"/>
    </p:embeddedFont>
    <p:embeddedFont>
      <p:font typeface="Cabin"/>
      <p:regular r:id="rId54"/>
      <p:bold r:id="rId55"/>
      <p:italic r:id="rId56"/>
      <p:boldItalic r:id="rId57"/>
    </p:embeddedFont>
    <p:embeddedFont>
      <p:font typeface="Poppins SemiBold"/>
      <p:regular r:id="rId58"/>
      <p:bold r:id="rId59"/>
      <p:italic r:id="rId60"/>
      <p:boldItalic r:id="rId61"/>
    </p:embeddedFont>
    <p:embeddedFont>
      <p:font typeface="Fredoka SemiBold"/>
      <p:regular r:id="rId62"/>
      <p:bold r:id="rId63"/>
    </p:embeddedFont>
    <p:embeddedFont>
      <p:font typeface="Alfa Slab One"/>
      <p:regular r:id="rId64"/>
    </p:embeddedFont>
    <p:embeddedFont>
      <p:font typeface="Comfortaa"/>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redoka-regular.fntdata"/><Relationship Id="rId42" Type="http://schemas.openxmlformats.org/officeDocument/2006/relationships/font" Target="fonts/Roboto-regular.fntdata"/><Relationship Id="rId41" Type="http://schemas.openxmlformats.org/officeDocument/2006/relationships/font" Target="fonts/Fredoka-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oppins-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redokaSemiBold-regular.fntdata"/><Relationship Id="rId61" Type="http://schemas.openxmlformats.org/officeDocument/2006/relationships/font" Target="fonts/PoppinsSemiBold-boldItalic.fntdata"/><Relationship Id="rId20" Type="http://schemas.openxmlformats.org/officeDocument/2006/relationships/slide" Target="slides/slide15.xml"/><Relationship Id="rId64" Type="http://schemas.openxmlformats.org/officeDocument/2006/relationships/font" Target="fonts/AlfaSlabOne-regular.fntdata"/><Relationship Id="rId63" Type="http://schemas.openxmlformats.org/officeDocument/2006/relationships/font" Target="fonts/FredokaSemiBold-bold.fntdata"/><Relationship Id="rId22" Type="http://schemas.openxmlformats.org/officeDocument/2006/relationships/slide" Target="slides/slide17.xml"/><Relationship Id="rId66" Type="http://schemas.openxmlformats.org/officeDocument/2006/relationships/font" Target="fonts/Comfortaa-bold.fntdata"/><Relationship Id="rId21" Type="http://schemas.openxmlformats.org/officeDocument/2006/relationships/slide" Target="slides/slide16.xml"/><Relationship Id="rId65" Type="http://schemas.openxmlformats.org/officeDocument/2006/relationships/font" Target="fonts/Comfortaa-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Cabin-bold.fntdata"/><Relationship Id="rId10" Type="http://schemas.openxmlformats.org/officeDocument/2006/relationships/slide" Target="slides/slide5.xml"/><Relationship Id="rId54" Type="http://schemas.openxmlformats.org/officeDocument/2006/relationships/font" Target="fonts/Cabin-regular.fntdata"/><Relationship Id="rId13" Type="http://schemas.openxmlformats.org/officeDocument/2006/relationships/slide" Target="slides/slide8.xml"/><Relationship Id="rId57" Type="http://schemas.openxmlformats.org/officeDocument/2006/relationships/font" Target="fonts/Cabin-boldItalic.fntdata"/><Relationship Id="rId12" Type="http://schemas.openxmlformats.org/officeDocument/2006/relationships/slide" Target="slides/slide7.xml"/><Relationship Id="rId56" Type="http://schemas.openxmlformats.org/officeDocument/2006/relationships/font" Target="fonts/Cabin-italic.fntdata"/><Relationship Id="rId15" Type="http://schemas.openxmlformats.org/officeDocument/2006/relationships/slide" Target="slides/slide10.xml"/><Relationship Id="rId59" Type="http://schemas.openxmlformats.org/officeDocument/2006/relationships/font" Target="fonts/PoppinsSemiBold-bold.fntdata"/><Relationship Id="rId14" Type="http://schemas.openxmlformats.org/officeDocument/2006/relationships/slide" Target="slides/slide9.xml"/><Relationship Id="rId58" Type="http://schemas.openxmlformats.org/officeDocument/2006/relationships/font" Target="fonts/Poppins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FD4MJmTEkeQ"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w6TjefGxfP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0bb4d57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0bb4d57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af18722f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af18722f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ee83d06eed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ee83d06ee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Elaboration: </a:t>
            </a:r>
            <a:r>
              <a:rPr lang="en"/>
              <a:t>Allow 3 to 5 students to respond orally to the question, stating their name and their gender or relationship to a family member.</a:t>
            </a:r>
            <a:endParaRPr/>
          </a:p>
        </p:txBody>
      </p:sp>
      <p:sp>
        <p:nvSpPr>
          <p:cNvPr id="490" name="Google Shape;490;g1ee83d06eed_0_5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f79b1228a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f79b1228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Elaboration: </a:t>
            </a:r>
            <a:r>
              <a:rPr lang="en"/>
              <a:t>Students demonstrate their ability to apply what they have learned by filling in the blanks to the slides above.</a:t>
            </a:r>
            <a:endParaRPr/>
          </a:p>
        </p:txBody>
      </p:sp>
      <p:sp>
        <p:nvSpPr>
          <p:cNvPr id="497" name="Google Shape;497;g1ef79b1228a_0_32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ee83d06eed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ee83d06e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Rihanna Fenty</a:t>
            </a:r>
            <a:endParaRPr/>
          </a:p>
        </p:txBody>
      </p:sp>
      <p:sp>
        <p:nvSpPr>
          <p:cNvPr id="509" name="Google Shape;509;g1ee83d06eed_0_6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ee83d06eed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ee83d06ee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Letitia Wright</a:t>
            </a:r>
            <a:endParaRPr/>
          </a:p>
        </p:txBody>
      </p:sp>
      <p:sp>
        <p:nvSpPr>
          <p:cNvPr id="516" name="Google Shape;516;g1ee83d06eed_0_7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e83d06eed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e83d06ee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Caleb  </a:t>
            </a:r>
            <a:endParaRPr sz="4000"/>
          </a:p>
        </p:txBody>
      </p:sp>
      <p:sp>
        <p:nvSpPr>
          <p:cNvPr id="523" name="Google Shape;523;g1ee83d06eed_0_7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f79b1228a_0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f79b1228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Charlie and Dixie D’amelio</a:t>
            </a:r>
            <a:endParaRPr/>
          </a:p>
        </p:txBody>
      </p:sp>
      <p:sp>
        <p:nvSpPr>
          <p:cNvPr id="530" name="Google Shape;530;g1ef79b1228a_0_66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e83d06eed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e83d06ee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Billie Eilish</a:t>
            </a:r>
            <a:endParaRPr/>
          </a:p>
        </p:txBody>
      </p:sp>
      <p:sp>
        <p:nvSpPr>
          <p:cNvPr id="539" name="Google Shape;539;g1ee83d06eed_0_8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e83d06eed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e83d06ee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Stray Kidz</a:t>
            </a:r>
            <a:endParaRPr/>
          </a:p>
          <a:p>
            <a:pPr indent="0" lvl="0" marL="0" rtl="0" algn="l">
              <a:spcBef>
                <a:spcPts val="0"/>
              </a:spcBef>
              <a:spcAft>
                <a:spcPts val="0"/>
              </a:spcAft>
              <a:buNone/>
            </a:pPr>
            <a:r>
              <a:t/>
            </a:r>
            <a:endParaRPr/>
          </a:p>
        </p:txBody>
      </p:sp>
      <p:sp>
        <p:nvSpPr>
          <p:cNvPr id="546" name="Google Shape;546;g1ee83d06eed_0_9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ee83d06eed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ee83d06ee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Pink, The students should know the specific names</a:t>
            </a:r>
            <a:endParaRPr/>
          </a:p>
        </p:txBody>
      </p:sp>
      <p:sp>
        <p:nvSpPr>
          <p:cNvPr id="553" name="Google Shape;553;g1ee83d06eed_0_10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158b4c5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158b4c5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ee83d06eed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ee83d06ee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Khaby Lame</a:t>
            </a:r>
            <a:endParaRPr/>
          </a:p>
        </p:txBody>
      </p:sp>
      <p:sp>
        <p:nvSpPr>
          <p:cNvPr id="560" name="Google Shape;560;g1ee83d06eed_0_10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e83d06eed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ee83d06ee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 es Sadé Smiths-Josephs</a:t>
            </a:r>
            <a:endParaRPr/>
          </a:p>
        </p:txBody>
      </p:sp>
      <p:sp>
        <p:nvSpPr>
          <p:cNvPr id="567" name="Google Shape;567;g1ee83d06eed_0_11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e83d06eed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ee83d06ee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Ellos son Wayne and Tami Mitchell</a:t>
            </a:r>
            <a:endParaRPr/>
          </a:p>
        </p:txBody>
      </p:sp>
      <p:sp>
        <p:nvSpPr>
          <p:cNvPr id="574" name="Google Shape;574;g1ee83d06eed_0_11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d7a51e56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d7a51e56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e83d06eed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e83d06ee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Elaboration: </a:t>
            </a:r>
            <a:r>
              <a:rPr lang="en"/>
              <a:t>Students brainstorm on the meanings of the words”un” and “una”.</a:t>
            </a:r>
            <a:endParaRPr/>
          </a:p>
        </p:txBody>
      </p:sp>
      <p:sp>
        <p:nvSpPr>
          <p:cNvPr id="587" name="Google Shape;587;g1ee83d06eed_0_12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ee83d06eed_0_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ee83d06eed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Elaboration: </a:t>
            </a:r>
            <a:r>
              <a:rPr lang="en"/>
              <a:t>Students watch this video (</a:t>
            </a:r>
            <a:r>
              <a:rPr lang="en" u="sng">
                <a:solidFill>
                  <a:schemeClr val="hlink"/>
                </a:solidFill>
                <a:hlinkClick r:id="rId2"/>
              </a:rPr>
              <a:t>https://youtu.be/FD4MJmTEkeQ</a:t>
            </a:r>
            <a:r>
              <a:rPr lang="en"/>
              <a:t>) and state:</a:t>
            </a:r>
            <a:endParaRPr/>
          </a:p>
          <a:p>
            <a:pPr indent="-298450" lvl="0" marL="457200" rtl="0" algn="l">
              <a:spcBef>
                <a:spcPts val="0"/>
              </a:spcBef>
              <a:spcAft>
                <a:spcPts val="0"/>
              </a:spcAft>
              <a:buSzPts val="1100"/>
              <a:buChar char="●"/>
            </a:pPr>
            <a:r>
              <a:rPr lang="en"/>
              <a:t>the meaning of “un” and “una”</a:t>
            </a:r>
            <a:endParaRPr/>
          </a:p>
          <a:p>
            <a:pPr indent="-298450" lvl="0" marL="457200" rtl="0" algn="l">
              <a:spcBef>
                <a:spcPts val="0"/>
              </a:spcBef>
              <a:spcAft>
                <a:spcPts val="0"/>
              </a:spcAft>
              <a:buSzPts val="1100"/>
              <a:buChar char="●"/>
            </a:pPr>
            <a:r>
              <a:rPr lang="en"/>
              <a:t>the meaning of “unos” and “unas”</a:t>
            </a:r>
            <a:endParaRPr/>
          </a:p>
          <a:p>
            <a:pPr indent="-298450" lvl="0" marL="457200" rtl="0" algn="l">
              <a:spcBef>
                <a:spcPts val="0"/>
              </a:spcBef>
              <a:spcAft>
                <a:spcPts val="0"/>
              </a:spcAft>
              <a:buSzPts val="1100"/>
              <a:buChar char="●"/>
            </a:pPr>
            <a:r>
              <a:rPr lang="en"/>
              <a:t>the function of indefinite articles</a:t>
            </a:r>
            <a:endParaRPr/>
          </a:p>
        </p:txBody>
      </p:sp>
      <p:sp>
        <p:nvSpPr>
          <p:cNvPr id="594" name="Google Shape;594;g1ee83d06eed_0_99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ee83d06eed_0_9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ee83d06eed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Elaboration: </a:t>
            </a:r>
            <a:r>
              <a:rPr lang="en"/>
              <a:t>Students provide feedback through their answers to the above activity. Any lack of understanding is re-explained if necessary.</a:t>
            </a:r>
            <a:endParaRPr/>
          </a:p>
        </p:txBody>
      </p:sp>
      <p:sp>
        <p:nvSpPr>
          <p:cNvPr id="601" name="Google Shape;601;g1ee83d06eed_0_99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fc8fac9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fc8fac9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ee83d06eed_0_10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ee83d06eed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1ee83d06eed_0_100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ee83d06eed_0_1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ee83d06eed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Engagement: </a:t>
            </a:r>
            <a:r>
              <a:rPr lang="en"/>
              <a:t>Students match the subject pronouns to the forms of SER to review concept learnt in previous lesson.</a:t>
            </a:r>
            <a:endParaRPr/>
          </a:p>
        </p:txBody>
      </p:sp>
      <p:sp>
        <p:nvSpPr>
          <p:cNvPr id="622" name="Google Shape;622;g1ee83d06eed_0_100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e83d06eed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7" name="Google Shape;427;g1ee83d06eed_0_3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a:t>Engagement 1: </a:t>
            </a:r>
            <a:r>
              <a:rPr lang="en"/>
              <a:t>Have students discuss the meaning of the question ¿</a:t>
            </a:r>
            <a:r>
              <a:rPr i="1" lang="en"/>
              <a:t>Quién eres?</a:t>
            </a:r>
            <a:r>
              <a:rPr lang="en"/>
              <a:t> and what some possible responses to that question might be. The teacher will then reveal the meaning of the question. </a:t>
            </a:r>
            <a:endParaRPr/>
          </a:p>
          <a:p>
            <a:pPr indent="0" lvl="0" marL="0" rtl="0" algn="l">
              <a:lnSpc>
                <a:spcPct val="100000"/>
              </a:lnSpc>
              <a:spcBef>
                <a:spcPts val="0"/>
              </a:spcBef>
              <a:spcAft>
                <a:spcPts val="0"/>
              </a:spcAft>
              <a:buSzPts val="1400"/>
              <a:buNone/>
            </a:pPr>
            <a:r>
              <a:t/>
            </a:r>
            <a:endParaRPr/>
          </a:p>
        </p:txBody>
      </p:sp>
      <p:sp>
        <p:nvSpPr>
          <p:cNvPr id="428" name="Google Shape;428;g1ee83d06eed_0_3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e83d06eed_0_10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ee83d06e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Explanation: </a:t>
            </a:r>
            <a:r>
              <a:rPr lang="en"/>
              <a:t>Teacher explains how to conjugate SER when there is no visible pronoun in a sentence.</a:t>
            </a:r>
            <a:endParaRPr/>
          </a:p>
        </p:txBody>
      </p:sp>
      <p:sp>
        <p:nvSpPr>
          <p:cNvPr id="641" name="Google Shape;641;g1ee83d06eed_0_102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ee83d06eed_0_10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ee83d06e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Elaboration: </a:t>
            </a:r>
            <a:r>
              <a:rPr lang="en"/>
              <a:t>Teacher explains how to conjugate SER when the subject is the equivalent of “--- and I” (just another way of saying “we”.)</a:t>
            </a:r>
            <a:endParaRPr/>
          </a:p>
          <a:p>
            <a:pPr indent="0" lvl="0" marL="0" rtl="0" algn="l">
              <a:spcBef>
                <a:spcPts val="0"/>
              </a:spcBef>
              <a:spcAft>
                <a:spcPts val="0"/>
              </a:spcAft>
              <a:buClr>
                <a:schemeClr val="dk1"/>
              </a:buClr>
              <a:buSzPts val="1100"/>
              <a:buFont typeface="Arial"/>
              <a:buNone/>
            </a:pPr>
            <a:r>
              <a:rPr b="1" lang="en"/>
              <a:t>Explanation: </a:t>
            </a:r>
            <a:r>
              <a:rPr lang="en"/>
              <a:t>Students practise conjugating SER with and without visible subject pronouns to work with. They will answer the questions:</a:t>
            </a:r>
            <a:endParaRPr/>
          </a:p>
          <a:p>
            <a:pPr indent="-298450" lvl="0" marL="457200" rtl="0" algn="l">
              <a:spcBef>
                <a:spcPts val="0"/>
              </a:spcBef>
              <a:spcAft>
                <a:spcPts val="0"/>
              </a:spcAft>
              <a:buClr>
                <a:schemeClr val="dk1"/>
              </a:buClr>
              <a:buSzPts val="1100"/>
              <a:buChar char="●"/>
            </a:pPr>
            <a:r>
              <a:rPr lang="en"/>
              <a:t>What does “Gary y yo” mean?</a:t>
            </a:r>
            <a:endParaRPr/>
          </a:p>
          <a:p>
            <a:pPr indent="-298450" lvl="0" marL="457200" rtl="0" algn="l">
              <a:spcBef>
                <a:spcPts val="0"/>
              </a:spcBef>
              <a:spcAft>
                <a:spcPts val="0"/>
              </a:spcAft>
              <a:buClr>
                <a:schemeClr val="dk1"/>
              </a:buClr>
              <a:buSzPts val="1100"/>
              <a:buChar char="●"/>
            </a:pPr>
            <a:r>
              <a:rPr lang="en"/>
              <a:t>By saying “y yo” who is included in the subject of the sentence?</a:t>
            </a:r>
            <a:endParaRPr/>
          </a:p>
          <a:p>
            <a:pPr indent="-298450" lvl="0" marL="457200" rtl="0" algn="l">
              <a:spcBef>
                <a:spcPts val="0"/>
              </a:spcBef>
              <a:spcAft>
                <a:spcPts val="0"/>
              </a:spcAft>
              <a:buClr>
                <a:schemeClr val="dk1"/>
              </a:buClr>
              <a:buSzPts val="1100"/>
              <a:buChar char="●"/>
            </a:pPr>
            <a:r>
              <a:rPr lang="en"/>
              <a:t>Which subject pronoun could you substitute for “Gary y yo”?</a:t>
            </a:r>
            <a:endParaRPr/>
          </a:p>
          <a:p>
            <a:pPr indent="0" lvl="0" marL="0" rtl="0" algn="l">
              <a:spcBef>
                <a:spcPts val="0"/>
              </a:spcBef>
              <a:spcAft>
                <a:spcPts val="0"/>
              </a:spcAft>
              <a:buClr>
                <a:schemeClr val="dk1"/>
              </a:buClr>
              <a:buSzPts val="1100"/>
              <a:buFont typeface="Arial"/>
              <a:buNone/>
            </a:pPr>
            <a:r>
              <a:rPr lang="en"/>
              <a:t>To be graded. </a:t>
            </a:r>
            <a:endParaRPr/>
          </a:p>
        </p:txBody>
      </p:sp>
      <p:sp>
        <p:nvSpPr>
          <p:cNvPr id="648" name="Google Shape;648;g1ee83d06eed_0_103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afc8fac9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afc8fac9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ee83d06eed_0_10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ee83d06e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Explanation: </a:t>
            </a:r>
            <a:r>
              <a:rPr lang="en"/>
              <a:t>Students practise conjugating SER with and without visible subject pronouns to work with. Numbers 5 and 9 were not explained, so students will be required to explain their choices for those two items. They will answer the questions:</a:t>
            </a:r>
            <a:endParaRPr/>
          </a:p>
          <a:p>
            <a:pPr indent="-298450" lvl="0" marL="457200" rtl="0" algn="l">
              <a:spcBef>
                <a:spcPts val="0"/>
              </a:spcBef>
              <a:spcAft>
                <a:spcPts val="0"/>
              </a:spcAft>
              <a:buSzPts val="1100"/>
              <a:buChar char="●"/>
            </a:pPr>
            <a:r>
              <a:rPr lang="en"/>
              <a:t>What does “Cara y yo” mean?</a:t>
            </a:r>
            <a:endParaRPr/>
          </a:p>
          <a:p>
            <a:pPr indent="-298450" lvl="0" marL="457200" rtl="0" algn="l">
              <a:spcBef>
                <a:spcPts val="0"/>
              </a:spcBef>
              <a:spcAft>
                <a:spcPts val="0"/>
              </a:spcAft>
              <a:buSzPts val="1100"/>
              <a:buChar char="●"/>
            </a:pPr>
            <a:r>
              <a:rPr lang="en"/>
              <a:t>By saying “y yo” who is included in the subject of the sentence?</a:t>
            </a:r>
            <a:endParaRPr/>
          </a:p>
          <a:p>
            <a:pPr indent="-298450" lvl="0" marL="457200" rtl="0" algn="l">
              <a:spcBef>
                <a:spcPts val="0"/>
              </a:spcBef>
              <a:spcAft>
                <a:spcPts val="0"/>
              </a:spcAft>
              <a:buSzPts val="1100"/>
              <a:buChar char="●"/>
            </a:pPr>
            <a:r>
              <a:rPr lang="en"/>
              <a:t>Which subject pronoun could you substitute for “Cara y yo”?</a:t>
            </a:r>
            <a:endParaRPr/>
          </a:p>
          <a:p>
            <a:pPr indent="0" lvl="0" marL="0" rtl="0" algn="l">
              <a:spcBef>
                <a:spcPts val="0"/>
              </a:spcBef>
              <a:spcAft>
                <a:spcPts val="0"/>
              </a:spcAft>
              <a:buNone/>
            </a:pPr>
            <a:r>
              <a:rPr lang="en"/>
              <a:t>To be graded. </a:t>
            </a:r>
            <a:endParaRPr/>
          </a:p>
        </p:txBody>
      </p:sp>
      <p:sp>
        <p:nvSpPr>
          <p:cNvPr id="661" name="Google Shape;661;g1ee83d06eed_0_103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afc8fac9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afc8fac9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Explanation: </a:t>
            </a:r>
            <a:r>
              <a:rPr lang="en"/>
              <a:t>Students practise conjugating SER with and without visible subject pronouns to work with. Numbers 5 and 9 were not explained, so students will be required to explain their choices for those two items. They will answer the questions:</a:t>
            </a:r>
            <a:endParaRPr/>
          </a:p>
          <a:p>
            <a:pPr indent="-298450" lvl="0" marL="457200" rtl="0" algn="l">
              <a:spcBef>
                <a:spcPts val="0"/>
              </a:spcBef>
              <a:spcAft>
                <a:spcPts val="0"/>
              </a:spcAft>
              <a:buSzPts val="1100"/>
              <a:buChar char="●"/>
            </a:pPr>
            <a:r>
              <a:rPr lang="en"/>
              <a:t>What does “Cara y yo” mean?</a:t>
            </a:r>
            <a:endParaRPr/>
          </a:p>
          <a:p>
            <a:pPr indent="-298450" lvl="0" marL="457200" rtl="0" algn="l">
              <a:spcBef>
                <a:spcPts val="0"/>
              </a:spcBef>
              <a:spcAft>
                <a:spcPts val="0"/>
              </a:spcAft>
              <a:buSzPts val="1100"/>
              <a:buChar char="●"/>
            </a:pPr>
            <a:r>
              <a:rPr lang="en"/>
              <a:t>By saying “y yo” who is included in the subject of the sentence?</a:t>
            </a:r>
            <a:endParaRPr/>
          </a:p>
          <a:p>
            <a:pPr indent="-298450" lvl="0" marL="457200" rtl="0" algn="l">
              <a:spcBef>
                <a:spcPts val="0"/>
              </a:spcBef>
              <a:spcAft>
                <a:spcPts val="0"/>
              </a:spcAft>
              <a:buSzPts val="1100"/>
              <a:buChar char="●"/>
            </a:pPr>
            <a:r>
              <a:rPr lang="en"/>
              <a:t>Which subject pronoun could you substitute for “Cara y yo”?</a:t>
            </a:r>
            <a:endParaRPr/>
          </a:p>
          <a:p>
            <a:pPr indent="0" lvl="0" marL="0" rtl="0" algn="l">
              <a:spcBef>
                <a:spcPts val="0"/>
              </a:spcBef>
              <a:spcAft>
                <a:spcPts val="0"/>
              </a:spcAft>
              <a:buNone/>
            </a:pPr>
            <a:r>
              <a:rPr lang="en"/>
              <a:t>To be graded. </a:t>
            </a:r>
            <a:endParaRPr/>
          </a:p>
        </p:txBody>
      </p:sp>
      <p:sp>
        <p:nvSpPr>
          <p:cNvPr id="670" name="Google Shape;670;g2afc8fac96d_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e83d06ee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e83d06ee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
              <a:t>Engagement 2: </a:t>
            </a:r>
            <a:r>
              <a:rPr lang="en"/>
              <a:t> Students watch the music video above and are introduced to Spanish subject pronouns and their equivalents in English. It is highlighted that vosotros is used mainly in Spain</a:t>
            </a:r>
            <a:endParaRPr/>
          </a:p>
        </p:txBody>
      </p:sp>
      <p:sp>
        <p:nvSpPr>
          <p:cNvPr id="440" name="Google Shape;440;g1ee83d06eed_0_1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e83d06ee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e83d06ee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ee83d06eed_0_1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e83d06ee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e83d06ee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students are to complete this activity in class. They will not need to translate the sentences as yet. The idea is that they understand the concept of the pronouns. </a:t>
            </a:r>
            <a:endParaRPr/>
          </a:p>
        </p:txBody>
      </p:sp>
      <p:sp>
        <p:nvSpPr>
          <p:cNvPr id="454" name="Google Shape;454;g1ee83d06eed_0_2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ee83d06ee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ee83d06ee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Elaboration: </a:t>
            </a:r>
            <a:r>
              <a:rPr lang="en"/>
              <a:t>Students see the verb SER and its various forms being used in context and are required to indicate understanding of a short snippet of text using such. Through this activity, they apply their knowledge with regards to the verb SER and the interrogative pronoun </a:t>
            </a:r>
            <a:r>
              <a:rPr i="1" lang="en"/>
              <a:t>Quién, </a:t>
            </a:r>
            <a:r>
              <a:rPr lang="en"/>
              <a:t>and are able to link the newly-acquired grammatical concept to real-life situations (introductions and descriptions of oneself and others).</a:t>
            </a:r>
            <a:endParaRPr/>
          </a:p>
        </p:txBody>
      </p:sp>
      <p:sp>
        <p:nvSpPr>
          <p:cNvPr id="461" name="Google Shape;461;g1ee83d06eed_0_3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e83d06eed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e83d06ee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a:t>
            </a:r>
            <a:r>
              <a:rPr lang="en"/>
              <a:t>Students watch the video: </a:t>
            </a:r>
            <a:r>
              <a:rPr lang="en" u="sng">
                <a:solidFill>
                  <a:schemeClr val="hlink"/>
                </a:solidFill>
                <a:hlinkClick r:id="rId2"/>
              </a:rPr>
              <a:t>https://youtu.be/w6TjefGxfPY</a:t>
            </a:r>
            <a:r>
              <a:rPr lang="en"/>
              <a:t> . Then they should:</a:t>
            </a:r>
            <a:endParaRPr/>
          </a:p>
          <a:p>
            <a:pPr indent="-298450" lvl="0" marL="457200" rtl="0" algn="l">
              <a:spcBef>
                <a:spcPts val="0"/>
              </a:spcBef>
              <a:spcAft>
                <a:spcPts val="0"/>
              </a:spcAft>
              <a:buSzPts val="1100"/>
              <a:buChar char="●"/>
            </a:pPr>
            <a:r>
              <a:rPr lang="en"/>
              <a:t>state what the verb SER means</a:t>
            </a:r>
            <a:endParaRPr/>
          </a:p>
          <a:p>
            <a:pPr indent="-298450" lvl="0" marL="457200" rtl="0" algn="l">
              <a:spcBef>
                <a:spcPts val="0"/>
              </a:spcBef>
              <a:spcAft>
                <a:spcPts val="0"/>
              </a:spcAft>
              <a:buSzPts val="1100"/>
              <a:buChar char="●"/>
            </a:pPr>
            <a:r>
              <a:rPr lang="en"/>
              <a:t>fill out the table on the following slide with the correct forms of the verb ser corresponding to each subject pronoun.</a:t>
            </a:r>
            <a:endParaRPr/>
          </a:p>
        </p:txBody>
      </p:sp>
      <p:sp>
        <p:nvSpPr>
          <p:cNvPr id="472" name="Google Shape;472;g1ee83d06eed_0_4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e83d06eed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e83d06ee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Explanation: </a:t>
            </a:r>
            <a:endParaRPr b="1"/>
          </a:p>
          <a:p>
            <a:pPr indent="-298450" lvl="0" marL="457200" rtl="0" algn="l">
              <a:spcBef>
                <a:spcPts val="0"/>
              </a:spcBef>
              <a:spcAft>
                <a:spcPts val="0"/>
              </a:spcAft>
              <a:buSzPts val="1100"/>
              <a:buChar char="●"/>
            </a:pPr>
            <a:r>
              <a:rPr lang="en"/>
              <a:t>Teacher explains the similarities of the verb “to be” in English to the verb “ser” in Spanish, with regards to its various forms in the present tense. S/he explains that just as how one cannot say “She be” and “You be”, one cannot say “Ella ser” or “Usted ser”. The verb must be changed to match the subject. </a:t>
            </a:r>
            <a:endParaRPr/>
          </a:p>
          <a:p>
            <a:pPr indent="-298450" lvl="0" marL="457200" rtl="0" algn="l">
              <a:spcBef>
                <a:spcPts val="0"/>
              </a:spcBef>
              <a:spcAft>
                <a:spcPts val="0"/>
              </a:spcAft>
              <a:buSzPts val="1100"/>
              <a:buChar char="●"/>
            </a:pPr>
            <a:r>
              <a:rPr lang="en"/>
              <a:t>Students state what each form of the verb would translate to: “Yo soy” → “I am”</a:t>
            </a:r>
            <a:endParaRPr b="1"/>
          </a:p>
        </p:txBody>
      </p:sp>
      <p:sp>
        <p:nvSpPr>
          <p:cNvPr id="478" name="Google Shape;478;g1ee83d06eed_0_5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583812" y="-782487"/>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2">
            <a:alphaModFix amt="68000"/>
          </a:blip>
          <a:stretch>
            <a:fillRect/>
          </a:stretch>
        </p:blipFill>
        <p:spPr>
          <a:xfrm>
            <a:off x="-1359575" y="4012063"/>
            <a:ext cx="2810999" cy="2759884"/>
          </a:xfrm>
          <a:prstGeom prst="rect">
            <a:avLst/>
          </a:prstGeom>
          <a:noFill/>
          <a:ln>
            <a:noFill/>
          </a:ln>
        </p:spPr>
      </p:pic>
      <p:pic>
        <p:nvPicPr>
          <p:cNvPr id="11" name="Google Shape;11;p2"/>
          <p:cNvPicPr preferRelativeResize="0"/>
          <p:nvPr/>
        </p:nvPicPr>
        <p:blipFill>
          <a:blip r:embed="rId2">
            <a:alphaModFix amt="68000"/>
          </a:blip>
          <a:stretch>
            <a:fillRect/>
          </a:stretch>
        </p:blipFill>
        <p:spPr>
          <a:xfrm>
            <a:off x="8123575" y="-763570"/>
            <a:ext cx="1553825" cy="1525570"/>
          </a:xfrm>
          <a:prstGeom prst="rect">
            <a:avLst/>
          </a:prstGeom>
          <a:noFill/>
          <a:ln>
            <a:noFill/>
          </a:ln>
        </p:spPr>
      </p:pic>
      <p:sp>
        <p:nvSpPr>
          <p:cNvPr id="12" name="Google Shape;12;p2"/>
          <p:cNvSpPr/>
          <p:nvPr/>
        </p:nvSpPr>
        <p:spPr>
          <a:xfrm>
            <a:off x="8724900" y="284567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995913" y="-648862"/>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882613" y="4819888"/>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0550" y="7620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770375" y="1104900"/>
            <a:ext cx="4002300" cy="23403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sz="5200">
                <a:latin typeface="Poppins SemiBold"/>
                <a:ea typeface="Poppins SemiBold"/>
                <a:cs typeface="Poppins SemiBold"/>
                <a:sym typeface="Poppins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 name="Google Shape;17;p2"/>
          <p:cNvSpPr txBox="1"/>
          <p:nvPr>
            <p:ph idx="1" type="subTitle"/>
          </p:nvPr>
        </p:nvSpPr>
        <p:spPr>
          <a:xfrm>
            <a:off x="770375" y="3405625"/>
            <a:ext cx="2811000" cy="69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rgbClr val="3E3E3E"/>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8" name="Google Shape;18;p2"/>
          <p:cNvPicPr preferRelativeResize="0"/>
          <p:nvPr/>
        </p:nvPicPr>
        <p:blipFill>
          <a:blip r:embed="rId2">
            <a:alphaModFix amt="65000"/>
          </a:blip>
          <a:stretch>
            <a:fillRect/>
          </a:stretch>
        </p:blipFill>
        <p:spPr>
          <a:xfrm>
            <a:off x="4138725" y="171750"/>
            <a:ext cx="4986224" cy="48955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1543050" y="1315675"/>
            <a:ext cx="60579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subTitle"/>
          </p:nvPr>
        </p:nvSpPr>
        <p:spPr>
          <a:xfrm>
            <a:off x="1543050" y="3317425"/>
            <a:ext cx="6057900" cy="47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 name="Google Shape;83;p11"/>
          <p:cNvSpPr/>
          <p:nvPr/>
        </p:nvSpPr>
        <p:spPr>
          <a:xfrm>
            <a:off x="0" y="-562575"/>
            <a:ext cx="9144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1262625" y="4581775"/>
            <a:ext cx="66189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1"/>
          <p:cNvPicPr preferRelativeResize="0"/>
          <p:nvPr/>
        </p:nvPicPr>
        <p:blipFill>
          <a:blip r:embed="rId2">
            <a:alphaModFix amt="68000"/>
          </a:blip>
          <a:stretch>
            <a:fillRect/>
          </a:stretch>
        </p:blipFill>
        <p:spPr>
          <a:xfrm>
            <a:off x="-1548375" y="1173181"/>
            <a:ext cx="2810999" cy="2759884"/>
          </a:xfrm>
          <a:prstGeom prst="rect">
            <a:avLst/>
          </a:prstGeom>
          <a:noFill/>
          <a:ln>
            <a:noFill/>
          </a:ln>
        </p:spPr>
      </p:pic>
      <p:pic>
        <p:nvPicPr>
          <p:cNvPr id="86" name="Google Shape;86;p11"/>
          <p:cNvPicPr preferRelativeResize="0"/>
          <p:nvPr/>
        </p:nvPicPr>
        <p:blipFill>
          <a:blip r:embed="rId2">
            <a:alphaModFix amt="68000"/>
          </a:blip>
          <a:stretch>
            <a:fillRect/>
          </a:stretch>
        </p:blipFill>
        <p:spPr>
          <a:xfrm>
            <a:off x="7881375" y="1173181"/>
            <a:ext cx="2810999" cy="275988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7" name="Shape 87"/>
        <p:cNvGrpSpPr/>
        <p:nvPr/>
      </p:nvGrpSpPr>
      <p:grpSpPr>
        <a:xfrm>
          <a:off x="0" y="0"/>
          <a:ext cx="0" cy="0"/>
          <a:chOff x="0" y="0"/>
          <a:chExt cx="0" cy="0"/>
        </a:xfrm>
      </p:grpSpPr>
      <p:sp>
        <p:nvSpPr>
          <p:cNvPr id="88" name="Google Shape;8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spTree>
      <p:nvGrpSpPr>
        <p:cNvPr id="89" name="Shape 89"/>
        <p:cNvGrpSpPr/>
        <p:nvPr/>
      </p:nvGrpSpPr>
      <p:grpSpPr>
        <a:xfrm>
          <a:off x="0" y="0"/>
          <a:ext cx="0" cy="0"/>
          <a:chOff x="0" y="0"/>
          <a:chExt cx="0" cy="0"/>
        </a:xfrm>
      </p:grpSpPr>
      <p:sp>
        <p:nvSpPr>
          <p:cNvPr id="90" name="Google Shape;90;p13"/>
          <p:cNvSpPr/>
          <p:nvPr/>
        </p:nvSpPr>
        <p:spPr>
          <a:xfrm flipH="1">
            <a:off x="4882613" y="-565794"/>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flipH="1">
            <a:off x="-1583812" y="4588906"/>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3"/>
          <p:cNvPicPr preferRelativeResize="0"/>
          <p:nvPr/>
        </p:nvPicPr>
        <p:blipFill>
          <a:blip r:embed="rId2">
            <a:alphaModFix amt="68000"/>
          </a:blip>
          <a:stretch>
            <a:fillRect/>
          </a:stretch>
        </p:blipFill>
        <p:spPr>
          <a:xfrm flipH="1">
            <a:off x="7916174" y="3881024"/>
            <a:ext cx="2382610" cy="2339274"/>
          </a:xfrm>
          <a:prstGeom prst="rect">
            <a:avLst/>
          </a:prstGeom>
          <a:noFill/>
          <a:ln>
            <a:noFill/>
          </a:ln>
        </p:spPr>
      </p:pic>
      <p:pic>
        <p:nvPicPr>
          <p:cNvPr id="93" name="Google Shape;93;p13"/>
          <p:cNvPicPr preferRelativeResize="0"/>
          <p:nvPr/>
        </p:nvPicPr>
        <p:blipFill>
          <a:blip r:embed="rId2">
            <a:alphaModFix amt="68000"/>
          </a:blip>
          <a:stretch>
            <a:fillRect/>
          </a:stretch>
        </p:blipFill>
        <p:spPr>
          <a:xfrm flipH="1">
            <a:off x="-1123213" y="-1140927"/>
            <a:ext cx="2308063" cy="2266101"/>
          </a:xfrm>
          <a:prstGeom prst="rect">
            <a:avLst/>
          </a:prstGeom>
          <a:noFill/>
          <a:ln>
            <a:noFill/>
          </a:ln>
        </p:spPr>
      </p:pic>
      <p:sp>
        <p:nvSpPr>
          <p:cNvPr id="94" name="Google Shape;94;p13"/>
          <p:cNvSpPr txBox="1"/>
          <p:nvPr>
            <p:ph type="title"/>
          </p:nvPr>
        </p:nvSpPr>
        <p:spPr>
          <a:xfrm>
            <a:off x="1679841" y="623788"/>
            <a:ext cx="25566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2400"/>
              <a:buNone/>
              <a:defRPr i="0"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5" name="Google Shape;95;p13"/>
          <p:cNvSpPr txBox="1"/>
          <p:nvPr>
            <p:ph idx="1" type="subTitle"/>
          </p:nvPr>
        </p:nvSpPr>
        <p:spPr>
          <a:xfrm>
            <a:off x="1679972" y="1035788"/>
            <a:ext cx="25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6" name="Google Shape;96;p13"/>
          <p:cNvSpPr txBox="1"/>
          <p:nvPr>
            <p:ph idx="2" type="title"/>
          </p:nvPr>
        </p:nvSpPr>
        <p:spPr>
          <a:xfrm>
            <a:off x="4959991" y="1087013"/>
            <a:ext cx="2556600" cy="421500"/>
          </a:xfrm>
          <a:prstGeom prst="rect">
            <a:avLst/>
          </a:prstGeom>
          <a:noFill/>
          <a:ln>
            <a:noFill/>
          </a:ln>
        </p:spPr>
        <p:txBody>
          <a:bodyPr anchorCtr="0" anchor="ctr" bIns="0" lIns="0" spcFirstLastPara="1" rIns="0" wrap="square" tIns="0">
            <a:noAutofit/>
          </a:bodyPr>
          <a:lstStyle>
            <a:lvl1pPr lvl="0" marR="72000" rtl="0" algn="r">
              <a:spcBef>
                <a:spcPts val="0"/>
              </a:spcBef>
              <a:spcAft>
                <a:spcPts val="0"/>
              </a:spcAft>
              <a:buSzPts val="2400"/>
              <a:buNone/>
              <a:defRPr i="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3"/>
          <p:cNvSpPr txBox="1"/>
          <p:nvPr>
            <p:ph idx="3" type="subTitle"/>
          </p:nvPr>
        </p:nvSpPr>
        <p:spPr>
          <a:xfrm>
            <a:off x="4959997" y="1502513"/>
            <a:ext cx="25566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98" name="Google Shape;98;p13"/>
          <p:cNvSpPr txBox="1"/>
          <p:nvPr>
            <p:ph idx="4" type="title"/>
          </p:nvPr>
        </p:nvSpPr>
        <p:spPr>
          <a:xfrm>
            <a:off x="1679841" y="1813063"/>
            <a:ext cx="25566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2400"/>
              <a:buNone/>
              <a:defRPr i="0"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9" name="Google Shape;99;p13"/>
          <p:cNvSpPr txBox="1"/>
          <p:nvPr>
            <p:ph idx="5" type="subTitle"/>
          </p:nvPr>
        </p:nvSpPr>
        <p:spPr>
          <a:xfrm>
            <a:off x="1679972" y="2226800"/>
            <a:ext cx="25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0" name="Google Shape;100;p13"/>
          <p:cNvSpPr txBox="1"/>
          <p:nvPr>
            <p:ph idx="6" type="title"/>
          </p:nvPr>
        </p:nvSpPr>
        <p:spPr>
          <a:xfrm>
            <a:off x="4959997" y="2273263"/>
            <a:ext cx="2556600" cy="421500"/>
          </a:xfrm>
          <a:prstGeom prst="rect">
            <a:avLst/>
          </a:prstGeom>
          <a:noFill/>
          <a:ln>
            <a:noFill/>
          </a:ln>
        </p:spPr>
        <p:txBody>
          <a:bodyPr anchorCtr="0" anchor="ctr" bIns="0" lIns="0" spcFirstLastPara="1" rIns="0" wrap="square" tIns="0">
            <a:noAutofit/>
          </a:bodyPr>
          <a:lstStyle>
            <a:lvl1pPr lvl="0" marR="72000" rtl="0" algn="r">
              <a:spcBef>
                <a:spcPts val="0"/>
              </a:spcBef>
              <a:spcAft>
                <a:spcPts val="0"/>
              </a:spcAft>
              <a:buSzPts val="2400"/>
              <a:buNone/>
              <a:defRPr i="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 name="Google Shape;101;p13"/>
          <p:cNvSpPr txBox="1"/>
          <p:nvPr>
            <p:ph idx="7" type="subTitle"/>
          </p:nvPr>
        </p:nvSpPr>
        <p:spPr>
          <a:xfrm>
            <a:off x="4959997" y="2688763"/>
            <a:ext cx="25566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02" name="Google Shape;102;p13"/>
          <p:cNvSpPr txBox="1"/>
          <p:nvPr>
            <p:ph idx="8" type="title"/>
          </p:nvPr>
        </p:nvSpPr>
        <p:spPr>
          <a:xfrm>
            <a:off x="1679841" y="3002338"/>
            <a:ext cx="25566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2400"/>
              <a:buNone/>
              <a:defRPr i="0"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3" name="Google Shape;103;p13"/>
          <p:cNvSpPr txBox="1"/>
          <p:nvPr>
            <p:ph idx="9" type="subTitle"/>
          </p:nvPr>
        </p:nvSpPr>
        <p:spPr>
          <a:xfrm>
            <a:off x="1679972" y="3417813"/>
            <a:ext cx="25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4" name="Google Shape;104;p13"/>
          <p:cNvSpPr txBox="1"/>
          <p:nvPr>
            <p:ph idx="13" type="title"/>
          </p:nvPr>
        </p:nvSpPr>
        <p:spPr>
          <a:xfrm>
            <a:off x="4959997" y="3459513"/>
            <a:ext cx="2556600" cy="421500"/>
          </a:xfrm>
          <a:prstGeom prst="rect">
            <a:avLst/>
          </a:prstGeom>
          <a:noFill/>
          <a:ln>
            <a:noFill/>
          </a:ln>
        </p:spPr>
        <p:txBody>
          <a:bodyPr anchorCtr="0" anchor="ctr" bIns="0" lIns="0" spcFirstLastPara="1" rIns="0" wrap="square" tIns="0">
            <a:noAutofit/>
          </a:bodyPr>
          <a:lstStyle>
            <a:lvl1pPr lvl="0" marR="72000" rtl="0" algn="r">
              <a:spcBef>
                <a:spcPts val="0"/>
              </a:spcBef>
              <a:spcAft>
                <a:spcPts val="0"/>
              </a:spcAft>
              <a:buSzPts val="2400"/>
              <a:buNone/>
              <a:defRPr i="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13"/>
          <p:cNvSpPr txBox="1"/>
          <p:nvPr>
            <p:ph idx="14" type="subTitle"/>
          </p:nvPr>
        </p:nvSpPr>
        <p:spPr>
          <a:xfrm>
            <a:off x="4959997" y="3875013"/>
            <a:ext cx="25566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106" name="Google Shape;106;p13"/>
          <p:cNvSpPr txBox="1"/>
          <p:nvPr>
            <p:ph hasCustomPrompt="1" idx="15" type="title"/>
          </p:nvPr>
        </p:nvSpPr>
        <p:spPr>
          <a:xfrm>
            <a:off x="717231" y="932475"/>
            <a:ext cx="8622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sz="3000">
                <a:solidFill>
                  <a:schemeClr val="lt2"/>
                </a:solidFill>
                <a:latin typeface="Poppins"/>
                <a:ea typeface="Poppins"/>
                <a:cs typeface="Poppins"/>
                <a:sym typeface="Poppins"/>
              </a:defRPr>
            </a:lvl1pPr>
            <a:lvl2pPr lvl="1"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2pPr>
            <a:lvl3pPr lvl="2"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3pPr>
            <a:lvl4pPr lvl="3"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4pPr>
            <a:lvl5pPr lvl="4"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5pPr>
            <a:lvl6pPr lvl="5"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6pPr>
            <a:lvl7pPr lvl="6"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7pPr>
            <a:lvl8pPr lvl="7"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8pPr>
            <a:lvl9pPr lvl="8"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9pPr>
          </a:lstStyle>
          <a:p>
            <a:r>
              <a:t>xx%</a:t>
            </a:r>
          </a:p>
        </p:txBody>
      </p:sp>
      <p:sp>
        <p:nvSpPr>
          <p:cNvPr id="107" name="Google Shape;107;p13"/>
          <p:cNvSpPr txBox="1"/>
          <p:nvPr>
            <p:ph hasCustomPrompt="1" idx="16" type="title"/>
          </p:nvPr>
        </p:nvSpPr>
        <p:spPr>
          <a:xfrm>
            <a:off x="716781" y="2113575"/>
            <a:ext cx="8631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sz="3000">
                <a:solidFill>
                  <a:schemeClr val="lt2"/>
                </a:solidFill>
                <a:latin typeface="Poppins"/>
                <a:ea typeface="Poppins"/>
                <a:cs typeface="Poppins"/>
                <a:sym typeface="Poppins"/>
              </a:defRPr>
            </a:lvl1pPr>
            <a:lvl2pPr lvl="1"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2pPr>
            <a:lvl3pPr lvl="2"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3pPr>
            <a:lvl4pPr lvl="3"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4pPr>
            <a:lvl5pPr lvl="4"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5pPr>
            <a:lvl6pPr lvl="5"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6pPr>
            <a:lvl7pPr lvl="6"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7pPr>
            <a:lvl8pPr lvl="7"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8pPr>
            <a:lvl9pPr lvl="8"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9pPr>
          </a:lstStyle>
          <a:p>
            <a:r>
              <a:t>xx%</a:t>
            </a:r>
          </a:p>
        </p:txBody>
      </p:sp>
      <p:sp>
        <p:nvSpPr>
          <p:cNvPr id="108" name="Google Shape;108;p13"/>
          <p:cNvSpPr txBox="1"/>
          <p:nvPr>
            <p:ph hasCustomPrompt="1" idx="17" type="title"/>
          </p:nvPr>
        </p:nvSpPr>
        <p:spPr>
          <a:xfrm>
            <a:off x="716781" y="3294675"/>
            <a:ext cx="8631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sz="3000">
                <a:solidFill>
                  <a:schemeClr val="lt2"/>
                </a:solidFill>
                <a:latin typeface="Poppins"/>
                <a:ea typeface="Poppins"/>
                <a:cs typeface="Poppins"/>
                <a:sym typeface="Poppins"/>
              </a:defRPr>
            </a:lvl1pPr>
            <a:lvl2pPr lvl="1"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2pPr>
            <a:lvl3pPr lvl="2"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3pPr>
            <a:lvl4pPr lvl="3"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4pPr>
            <a:lvl5pPr lvl="4"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5pPr>
            <a:lvl6pPr lvl="5"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6pPr>
            <a:lvl7pPr lvl="6"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7pPr>
            <a:lvl8pPr lvl="7"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8pPr>
            <a:lvl9pPr lvl="8"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9pPr>
          </a:lstStyle>
          <a:p>
            <a:r>
              <a:t>xx%</a:t>
            </a:r>
          </a:p>
        </p:txBody>
      </p:sp>
      <p:sp>
        <p:nvSpPr>
          <p:cNvPr id="109" name="Google Shape;109;p13"/>
          <p:cNvSpPr txBox="1"/>
          <p:nvPr>
            <p:ph hasCustomPrompt="1" idx="18" type="title"/>
          </p:nvPr>
        </p:nvSpPr>
        <p:spPr>
          <a:xfrm>
            <a:off x="7564119" y="1391125"/>
            <a:ext cx="8631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sz="3000">
                <a:solidFill>
                  <a:schemeClr val="lt2"/>
                </a:solidFill>
                <a:latin typeface="Poppins"/>
                <a:ea typeface="Poppins"/>
                <a:cs typeface="Poppins"/>
                <a:sym typeface="Poppins"/>
              </a:defRPr>
            </a:lvl1pPr>
            <a:lvl2pPr lvl="1"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2pPr>
            <a:lvl3pPr lvl="2"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3pPr>
            <a:lvl4pPr lvl="3"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4pPr>
            <a:lvl5pPr lvl="4"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5pPr>
            <a:lvl6pPr lvl="5"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6pPr>
            <a:lvl7pPr lvl="6"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7pPr>
            <a:lvl8pPr lvl="7"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8pPr>
            <a:lvl9pPr lvl="8"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9pPr>
          </a:lstStyle>
          <a:p>
            <a:r>
              <a:t>xx%</a:t>
            </a:r>
          </a:p>
        </p:txBody>
      </p:sp>
      <p:sp>
        <p:nvSpPr>
          <p:cNvPr id="110" name="Google Shape;110;p13"/>
          <p:cNvSpPr txBox="1"/>
          <p:nvPr>
            <p:ph hasCustomPrompt="1" idx="19" type="title"/>
          </p:nvPr>
        </p:nvSpPr>
        <p:spPr>
          <a:xfrm>
            <a:off x="7564119" y="2572225"/>
            <a:ext cx="8631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sz="3000">
                <a:solidFill>
                  <a:schemeClr val="lt2"/>
                </a:solidFill>
                <a:latin typeface="Poppins"/>
                <a:ea typeface="Poppins"/>
                <a:cs typeface="Poppins"/>
                <a:sym typeface="Poppins"/>
              </a:defRPr>
            </a:lvl1pPr>
            <a:lvl2pPr lvl="1"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2pPr>
            <a:lvl3pPr lvl="2"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3pPr>
            <a:lvl4pPr lvl="3"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4pPr>
            <a:lvl5pPr lvl="4"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5pPr>
            <a:lvl6pPr lvl="5"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6pPr>
            <a:lvl7pPr lvl="6"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7pPr>
            <a:lvl8pPr lvl="7"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8pPr>
            <a:lvl9pPr lvl="8"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9pPr>
          </a:lstStyle>
          <a:p>
            <a:r>
              <a:t>xx%</a:t>
            </a:r>
          </a:p>
        </p:txBody>
      </p:sp>
      <p:sp>
        <p:nvSpPr>
          <p:cNvPr id="111" name="Google Shape;111;p13"/>
          <p:cNvSpPr txBox="1"/>
          <p:nvPr>
            <p:ph hasCustomPrompt="1" idx="20" type="title"/>
          </p:nvPr>
        </p:nvSpPr>
        <p:spPr>
          <a:xfrm>
            <a:off x="7564119" y="3753325"/>
            <a:ext cx="8631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sz="3000">
                <a:solidFill>
                  <a:schemeClr val="lt2"/>
                </a:solidFill>
                <a:latin typeface="Poppins"/>
                <a:ea typeface="Poppins"/>
                <a:cs typeface="Poppins"/>
                <a:sym typeface="Poppins"/>
              </a:defRPr>
            </a:lvl1pPr>
            <a:lvl2pPr lvl="1"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2pPr>
            <a:lvl3pPr lvl="2"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3pPr>
            <a:lvl4pPr lvl="3"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4pPr>
            <a:lvl5pPr lvl="4"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5pPr>
            <a:lvl6pPr lvl="5"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6pPr>
            <a:lvl7pPr lvl="6"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7pPr>
            <a:lvl8pPr lvl="7"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8pPr>
            <a:lvl9pPr lvl="8" rtl="0" algn="r">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2" name="Shape 112"/>
        <p:cNvGrpSpPr/>
        <p:nvPr/>
      </p:nvGrpSpPr>
      <p:grpSpPr>
        <a:xfrm>
          <a:off x="0" y="0"/>
          <a:ext cx="0" cy="0"/>
          <a:chOff x="0" y="0"/>
          <a:chExt cx="0" cy="0"/>
        </a:xfrm>
      </p:grpSpPr>
      <p:sp>
        <p:nvSpPr>
          <p:cNvPr id="113" name="Google Shape;113;p14"/>
          <p:cNvSpPr/>
          <p:nvPr/>
        </p:nvSpPr>
        <p:spPr>
          <a:xfrm>
            <a:off x="713225" y="4819900"/>
            <a:ext cx="77082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4"/>
          <p:cNvPicPr preferRelativeResize="0"/>
          <p:nvPr/>
        </p:nvPicPr>
        <p:blipFill>
          <a:blip r:embed="rId2">
            <a:alphaModFix amt="65000"/>
          </a:blip>
          <a:stretch>
            <a:fillRect/>
          </a:stretch>
        </p:blipFill>
        <p:spPr>
          <a:xfrm flipH="1">
            <a:off x="-2707724" y="-3130201"/>
            <a:ext cx="5238783" cy="5143500"/>
          </a:xfrm>
          <a:prstGeom prst="rect">
            <a:avLst/>
          </a:prstGeom>
          <a:noFill/>
          <a:ln>
            <a:noFill/>
          </a:ln>
        </p:spPr>
      </p:pic>
      <p:sp>
        <p:nvSpPr>
          <p:cNvPr id="115" name="Google Shape;115;p14"/>
          <p:cNvSpPr/>
          <p:nvPr/>
        </p:nvSpPr>
        <p:spPr>
          <a:xfrm flipH="1">
            <a:off x="-411112" y="37330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flipH="1">
            <a:off x="7192761" y="-643187"/>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4"/>
          <p:cNvPicPr preferRelativeResize="0"/>
          <p:nvPr/>
        </p:nvPicPr>
        <p:blipFill>
          <a:blip r:embed="rId2">
            <a:alphaModFix amt="65000"/>
          </a:blip>
          <a:stretch>
            <a:fillRect/>
          </a:stretch>
        </p:blipFill>
        <p:spPr>
          <a:xfrm flipH="1">
            <a:off x="8298848" y="1638299"/>
            <a:ext cx="1901477" cy="1866901"/>
          </a:xfrm>
          <a:prstGeom prst="rect">
            <a:avLst/>
          </a:prstGeom>
          <a:noFill/>
          <a:ln>
            <a:noFill/>
          </a:ln>
        </p:spPr>
      </p:pic>
      <p:sp>
        <p:nvSpPr>
          <p:cNvPr id="118" name="Google Shape;118;p14"/>
          <p:cNvSpPr txBox="1"/>
          <p:nvPr>
            <p:ph hasCustomPrompt="1" type="title"/>
          </p:nvPr>
        </p:nvSpPr>
        <p:spPr>
          <a:xfrm>
            <a:off x="3370950" y="3106476"/>
            <a:ext cx="2404800" cy="79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7000"/>
              <a:buNone/>
              <a:defRPr sz="5500">
                <a:solidFill>
                  <a:schemeClr val="lt2"/>
                </a:solidFill>
              </a:defRPr>
            </a:lvl1pPr>
            <a:lvl2pPr lvl="1" rtl="0" algn="ctr">
              <a:spcBef>
                <a:spcPts val="0"/>
              </a:spcBef>
              <a:spcAft>
                <a:spcPts val="0"/>
              </a:spcAft>
              <a:buClr>
                <a:schemeClr val="lt2"/>
              </a:buClr>
              <a:buSzPts val="7000"/>
              <a:buNone/>
              <a:defRPr sz="7000">
                <a:solidFill>
                  <a:schemeClr val="lt2"/>
                </a:solidFill>
              </a:defRPr>
            </a:lvl2pPr>
            <a:lvl3pPr lvl="2" rtl="0" algn="ctr">
              <a:spcBef>
                <a:spcPts val="0"/>
              </a:spcBef>
              <a:spcAft>
                <a:spcPts val="0"/>
              </a:spcAft>
              <a:buClr>
                <a:schemeClr val="lt2"/>
              </a:buClr>
              <a:buSzPts val="7000"/>
              <a:buNone/>
              <a:defRPr sz="7000">
                <a:solidFill>
                  <a:schemeClr val="lt2"/>
                </a:solidFill>
              </a:defRPr>
            </a:lvl3pPr>
            <a:lvl4pPr lvl="3" rtl="0" algn="ctr">
              <a:spcBef>
                <a:spcPts val="0"/>
              </a:spcBef>
              <a:spcAft>
                <a:spcPts val="0"/>
              </a:spcAft>
              <a:buClr>
                <a:schemeClr val="lt2"/>
              </a:buClr>
              <a:buSzPts val="7000"/>
              <a:buNone/>
              <a:defRPr sz="7000">
                <a:solidFill>
                  <a:schemeClr val="lt2"/>
                </a:solidFill>
              </a:defRPr>
            </a:lvl4pPr>
            <a:lvl5pPr lvl="4" rtl="0" algn="ctr">
              <a:spcBef>
                <a:spcPts val="0"/>
              </a:spcBef>
              <a:spcAft>
                <a:spcPts val="0"/>
              </a:spcAft>
              <a:buClr>
                <a:schemeClr val="lt2"/>
              </a:buClr>
              <a:buSzPts val="7000"/>
              <a:buNone/>
              <a:defRPr sz="7000">
                <a:solidFill>
                  <a:schemeClr val="lt2"/>
                </a:solidFill>
              </a:defRPr>
            </a:lvl5pPr>
            <a:lvl6pPr lvl="5" rtl="0" algn="ctr">
              <a:spcBef>
                <a:spcPts val="0"/>
              </a:spcBef>
              <a:spcAft>
                <a:spcPts val="0"/>
              </a:spcAft>
              <a:buClr>
                <a:schemeClr val="lt2"/>
              </a:buClr>
              <a:buSzPts val="7000"/>
              <a:buNone/>
              <a:defRPr sz="7000">
                <a:solidFill>
                  <a:schemeClr val="lt2"/>
                </a:solidFill>
              </a:defRPr>
            </a:lvl6pPr>
            <a:lvl7pPr lvl="6" rtl="0" algn="ctr">
              <a:spcBef>
                <a:spcPts val="0"/>
              </a:spcBef>
              <a:spcAft>
                <a:spcPts val="0"/>
              </a:spcAft>
              <a:buClr>
                <a:schemeClr val="lt2"/>
              </a:buClr>
              <a:buSzPts val="7000"/>
              <a:buNone/>
              <a:defRPr sz="7000">
                <a:solidFill>
                  <a:schemeClr val="lt2"/>
                </a:solidFill>
              </a:defRPr>
            </a:lvl7pPr>
            <a:lvl8pPr lvl="7" rtl="0" algn="ctr">
              <a:spcBef>
                <a:spcPts val="0"/>
              </a:spcBef>
              <a:spcAft>
                <a:spcPts val="0"/>
              </a:spcAft>
              <a:buClr>
                <a:schemeClr val="lt2"/>
              </a:buClr>
              <a:buSzPts val="7000"/>
              <a:buNone/>
              <a:defRPr sz="7000">
                <a:solidFill>
                  <a:schemeClr val="lt2"/>
                </a:solidFill>
              </a:defRPr>
            </a:lvl8pPr>
            <a:lvl9pPr lvl="8" rtl="0" algn="ctr">
              <a:spcBef>
                <a:spcPts val="0"/>
              </a:spcBef>
              <a:spcAft>
                <a:spcPts val="0"/>
              </a:spcAft>
              <a:buClr>
                <a:schemeClr val="lt2"/>
              </a:buClr>
              <a:buSzPts val="7000"/>
              <a:buNone/>
              <a:defRPr sz="7000">
                <a:solidFill>
                  <a:schemeClr val="lt2"/>
                </a:solidFill>
              </a:defRPr>
            </a:lvl9pPr>
          </a:lstStyle>
          <a:p>
            <a:r>
              <a:t>xx%</a:t>
            </a:r>
          </a:p>
        </p:txBody>
      </p:sp>
      <p:sp>
        <p:nvSpPr>
          <p:cNvPr id="119" name="Google Shape;119;p14"/>
          <p:cNvSpPr txBox="1"/>
          <p:nvPr>
            <p:ph idx="1" type="subTitle"/>
          </p:nvPr>
        </p:nvSpPr>
        <p:spPr>
          <a:xfrm>
            <a:off x="3369600" y="2013300"/>
            <a:ext cx="2404800" cy="51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4"/>
          <p:cNvSpPr txBox="1"/>
          <p:nvPr>
            <p:ph hasCustomPrompt="1" idx="2" type="title"/>
          </p:nvPr>
        </p:nvSpPr>
        <p:spPr>
          <a:xfrm>
            <a:off x="832650" y="3106476"/>
            <a:ext cx="2407500" cy="79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7000"/>
              <a:buNone/>
              <a:defRPr sz="5500">
                <a:solidFill>
                  <a:schemeClr val="lt2"/>
                </a:solidFill>
              </a:defRPr>
            </a:lvl1pPr>
            <a:lvl2pPr lvl="1" rtl="0" algn="ctr">
              <a:spcBef>
                <a:spcPts val="0"/>
              </a:spcBef>
              <a:spcAft>
                <a:spcPts val="0"/>
              </a:spcAft>
              <a:buClr>
                <a:schemeClr val="lt2"/>
              </a:buClr>
              <a:buSzPts val="7000"/>
              <a:buNone/>
              <a:defRPr sz="7000">
                <a:solidFill>
                  <a:schemeClr val="lt2"/>
                </a:solidFill>
              </a:defRPr>
            </a:lvl2pPr>
            <a:lvl3pPr lvl="2" rtl="0" algn="ctr">
              <a:spcBef>
                <a:spcPts val="0"/>
              </a:spcBef>
              <a:spcAft>
                <a:spcPts val="0"/>
              </a:spcAft>
              <a:buClr>
                <a:schemeClr val="lt2"/>
              </a:buClr>
              <a:buSzPts val="7000"/>
              <a:buNone/>
              <a:defRPr sz="7000">
                <a:solidFill>
                  <a:schemeClr val="lt2"/>
                </a:solidFill>
              </a:defRPr>
            </a:lvl3pPr>
            <a:lvl4pPr lvl="3" rtl="0" algn="ctr">
              <a:spcBef>
                <a:spcPts val="0"/>
              </a:spcBef>
              <a:spcAft>
                <a:spcPts val="0"/>
              </a:spcAft>
              <a:buClr>
                <a:schemeClr val="lt2"/>
              </a:buClr>
              <a:buSzPts val="7000"/>
              <a:buNone/>
              <a:defRPr sz="7000">
                <a:solidFill>
                  <a:schemeClr val="lt2"/>
                </a:solidFill>
              </a:defRPr>
            </a:lvl4pPr>
            <a:lvl5pPr lvl="4" rtl="0" algn="ctr">
              <a:spcBef>
                <a:spcPts val="0"/>
              </a:spcBef>
              <a:spcAft>
                <a:spcPts val="0"/>
              </a:spcAft>
              <a:buClr>
                <a:schemeClr val="lt2"/>
              </a:buClr>
              <a:buSzPts val="7000"/>
              <a:buNone/>
              <a:defRPr sz="7000">
                <a:solidFill>
                  <a:schemeClr val="lt2"/>
                </a:solidFill>
              </a:defRPr>
            </a:lvl5pPr>
            <a:lvl6pPr lvl="5" rtl="0" algn="ctr">
              <a:spcBef>
                <a:spcPts val="0"/>
              </a:spcBef>
              <a:spcAft>
                <a:spcPts val="0"/>
              </a:spcAft>
              <a:buClr>
                <a:schemeClr val="lt2"/>
              </a:buClr>
              <a:buSzPts val="7000"/>
              <a:buNone/>
              <a:defRPr sz="7000">
                <a:solidFill>
                  <a:schemeClr val="lt2"/>
                </a:solidFill>
              </a:defRPr>
            </a:lvl6pPr>
            <a:lvl7pPr lvl="6" rtl="0" algn="ctr">
              <a:spcBef>
                <a:spcPts val="0"/>
              </a:spcBef>
              <a:spcAft>
                <a:spcPts val="0"/>
              </a:spcAft>
              <a:buClr>
                <a:schemeClr val="lt2"/>
              </a:buClr>
              <a:buSzPts val="7000"/>
              <a:buNone/>
              <a:defRPr sz="7000">
                <a:solidFill>
                  <a:schemeClr val="lt2"/>
                </a:solidFill>
              </a:defRPr>
            </a:lvl7pPr>
            <a:lvl8pPr lvl="7" rtl="0" algn="ctr">
              <a:spcBef>
                <a:spcPts val="0"/>
              </a:spcBef>
              <a:spcAft>
                <a:spcPts val="0"/>
              </a:spcAft>
              <a:buClr>
                <a:schemeClr val="lt2"/>
              </a:buClr>
              <a:buSzPts val="7000"/>
              <a:buNone/>
              <a:defRPr sz="7000">
                <a:solidFill>
                  <a:schemeClr val="lt2"/>
                </a:solidFill>
              </a:defRPr>
            </a:lvl8pPr>
            <a:lvl9pPr lvl="8" rtl="0" algn="ctr">
              <a:spcBef>
                <a:spcPts val="0"/>
              </a:spcBef>
              <a:spcAft>
                <a:spcPts val="0"/>
              </a:spcAft>
              <a:buClr>
                <a:schemeClr val="lt2"/>
              </a:buClr>
              <a:buSzPts val="7000"/>
              <a:buNone/>
              <a:defRPr sz="7000">
                <a:solidFill>
                  <a:schemeClr val="lt2"/>
                </a:solidFill>
              </a:defRPr>
            </a:lvl9pPr>
          </a:lstStyle>
          <a:p>
            <a:r>
              <a:t>xx%</a:t>
            </a:r>
          </a:p>
        </p:txBody>
      </p:sp>
      <p:sp>
        <p:nvSpPr>
          <p:cNvPr id="121" name="Google Shape;121;p14"/>
          <p:cNvSpPr txBox="1"/>
          <p:nvPr>
            <p:ph idx="3" type="subTitle"/>
          </p:nvPr>
        </p:nvSpPr>
        <p:spPr>
          <a:xfrm>
            <a:off x="833325" y="2013300"/>
            <a:ext cx="2404800" cy="51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4"/>
          <p:cNvSpPr txBox="1"/>
          <p:nvPr>
            <p:ph hasCustomPrompt="1" idx="4" type="title"/>
          </p:nvPr>
        </p:nvSpPr>
        <p:spPr>
          <a:xfrm>
            <a:off x="5906550" y="3106476"/>
            <a:ext cx="2404800" cy="79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7000"/>
              <a:buNone/>
              <a:defRPr sz="5500">
                <a:solidFill>
                  <a:schemeClr val="lt2"/>
                </a:solidFill>
              </a:defRPr>
            </a:lvl1pPr>
            <a:lvl2pPr lvl="1" rtl="0" algn="ctr">
              <a:spcBef>
                <a:spcPts val="0"/>
              </a:spcBef>
              <a:spcAft>
                <a:spcPts val="0"/>
              </a:spcAft>
              <a:buClr>
                <a:schemeClr val="lt2"/>
              </a:buClr>
              <a:buSzPts val="7000"/>
              <a:buNone/>
              <a:defRPr sz="7000">
                <a:solidFill>
                  <a:schemeClr val="lt2"/>
                </a:solidFill>
              </a:defRPr>
            </a:lvl2pPr>
            <a:lvl3pPr lvl="2" rtl="0" algn="ctr">
              <a:spcBef>
                <a:spcPts val="0"/>
              </a:spcBef>
              <a:spcAft>
                <a:spcPts val="0"/>
              </a:spcAft>
              <a:buClr>
                <a:schemeClr val="lt2"/>
              </a:buClr>
              <a:buSzPts val="7000"/>
              <a:buNone/>
              <a:defRPr sz="7000">
                <a:solidFill>
                  <a:schemeClr val="lt2"/>
                </a:solidFill>
              </a:defRPr>
            </a:lvl3pPr>
            <a:lvl4pPr lvl="3" rtl="0" algn="ctr">
              <a:spcBef>
                <a:spcPts val="0"/>
              </a:spcBef>
              <a:spcAft>
                <a:spcPts val="0"/>
              </a:spcAft>
              <a:buClr>
                <a:schemeClr val="lt2"/>
              </a:buClr>
              <a:buSzPts val="7000"/>
              <a:buNone/>
              <a:defRPr sz="7000">
                <a:solidFill>
                  <a:schemeClr val="lt2"/>
                </a:solidFill>
              </a:defRPr>
            </a:lvl4pPr>
            <a:lvl5pPr lvl="4" rtl="0" algn="ctr">
              <a:spcBef>
                <a:spcPts val="0"/>
              </a:spcBef>
              <a:spcAft>
                <a:spcPts val="0"/>
              </a:spcAft>
              <a:buClr>
                <a:schemeClr val="lt2"/>
              </a:buClr>
              <a:buSzPts val="7000"/>
              <a:buNone/>
              <a:defRPr sz="7000">
                <a:solidFill>
                  <a:schemeClr val="lt2"/>
                </a:solidFill>
              </a:defRPr>
            </a:lvl5pPr>
            <a:lvl6pPr lvl="5" rtl="0" algn="ctr">
              <a:spcBef>
                <a:spcPts val="0"/>
              </a:spcBef>
              <a:spcAft>
                <a:spcPts val="0"/>
              </a:spcAft>
              <a:buClr>
                <a:schemeClr val="lt2"/>
              </a:buClr>
              <a:buSzPts val="7000"/>
              <a:buNone/>
              <a:defRPr sz="7000">
                <a:solidFill>
                  <a:schemeClr val="lt2"/>
                </a:solidFill>
              </a:defRPr>
            </a:lvl6pPr>
            <a:lvl7pPr lvl="6" rtl="0" algn="ctr">
              <a:spcBef>
                <a:spcPts val="0"/>
              </a:spcBef>
              <a:spcAft>
                <a:spcPts val="0"/>
              </a:spcAft>
              <a:buClr>
                <a:schemeClr val="lt2"/>
              </a:buClr>
              <a:buSzPts val="7000"/>
              <a:buNone/>
              <a:defRPr sz="7000">
                <a:solidFill>
                  <a:schemeClr val="lt2"/>
                </a:solidFill>
              </a:defRPr>
            </a:lvl7pPr>
            <a:lvl8pPr lvl="7" rtl="0" algn="ctr">
              <a:spcBef>
                <a:spcPts val="0"/>
              </a:spcBef>
              <a:spcAft>
                <a:spcPts val="0"/>
              </a:spcAft>
              <a:buClr>
                <a:schemeClr val="lt2"/>
              </a:buClr>
              <a:buSzPts val="7000"/>
              <a:buNone/>
              <a:defRPr sz="7000">
                <a:solidFill>
                  <a:schemeClr val="lt2"/>
                </a:solidFill>
              </a:defRPr>
            </a:lvl8pPr>
            <a:lvl9pPr lvl="8" rtl="0" algn="ctr">
              <a:spcBef>
                <a:spcPts val="0"/>
              </a:spcBef>
              <a:spcAft>
                <a:spcPts val="0"/>
              </a:spcAft>
              <a:buClr>
                <a:schemeClr val="lt2"/>
              </a:buClr>
              <a:buSzPts val="7000"/>
              <a:buNone/>
              <a:defRPr sz="7000">
                <a:solidFill>
                  <a:schemeClr val="lt2"/>
                </a:solidFill>
              </a:defRPr>
            </a:lvl9pPr>
          </a:lstStyle>
          <a:p>
            <a:r>
              <a:t>xx%</a:t>
            </a:r>
          </a:p>
        </p:txBody>
      </p:sp>
      <p:sp>
        <p:nvSpPr>
          <p:cNvPr id="123" name="Google Shape;123;p14"/>
          <p:cNvSpPr txBox="1"/>
          <p:nvPr>
            <p:ph idx="5" type="subTitle"/>
          </p:nvPr>
        </p:nvSpPr>
        <p:spPr>
          <a:xfrm>
            <a:off x="5905875" y="2013300"/>
            <a:ext cx="2404800" cy="51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4"/>
          <p:cNvSpPr txBox="1"/>
          <p:nvPr>
            <p:ph idx="6" type="title"/>
          </p:nvPr>
        </p:nvSpPr>
        <p:spPr>
          <a:xfrm>
            <a:off x="831975" y="1510775"/>
            <a:ext cx="24075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5" name="Google Shape;125;p14"/>
          <p:cNvSpPr txBox="1"/>
          <p:nvPr>
            <p:ph idx="7" type="title"/>
          </p:nvPr>
        </p:nvSpPr>
        <p:spPr>
          <a:xfrm>
            <a:off x="3369600" y="1510775"/>
            <a:ext cx="24048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6" name="Google Shape;126;p14"/>
          <p:cNvSpPr txBox="1"/>
          <p:nvPr>
            <p:ph idx="8" type="title"/>
          </p:nvPr>
        </p:nvSpPr>
        <p:spPr>
          <a:xfrm>
            <a:off x="5904525" y="1510775"/>
            <a:ext cx="24075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7" name="Google Shape;127;p14"/>
          <p:cNvSpPr txBox="1"/>
          <p:nvPr>
            <p:ph idx="9"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28" name="Shape 128"/>
        <p:cNvGrpSpPr/>
        <p:nvPr/>
      </p:nvGrpSpPr>
      <p:grpSpPr>
        <a:xfrm>
          <a:off x="0" y="0"/>
          <a:ext cx="0" cy="0"/>
          <a:chOff x="0" y="0"/>
          <a:chExt cx="0" cy="0"/>
        </a:xfrm>
      </p:grpSpPr>
      <p:sp>
        <p:nvSpPr>
          <p:cNvPr id="129" name="Google Shape;129;p15"/>
          <p:cNvSpPr/>
          <p:nvPr/>
        </p:nvSpPr>
        <p:spPr>
          <a:xfrm>
            <a:off x="0" y="-785562"/>
            <a:ext cx="45720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4572000" y="4819900"/>
            <a:ext cx="45720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8307000" y="-2690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39275" y="441787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ph type="title"/>
          </p:nvPr>
        </p:nvSpPr>
        <p:spPr>
          <a:xfrm>
            <a:off x="2434375" y="1904000"/>
            <a:ext cx="19782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15"/>
          <p:cNvSpPr txBox="1"/>
          <p:nvPr>
            <p:ph idx="1" type="subTitle"/>
          </p:nvPr>
        </p:nvSpPr>
        <p:spPr>
          <a:xfrm>
            <a:off x="2434375" y="222127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15"/>
          <p:cNvSpPr txBox="1"/>
          <p:nvPr>
            <p:ph idx="2" type="title"/>
          </p:nvPr>
        </p:nvSpPr>
        <p:spPr>
          <a:xfrm>
            <a:off x="6198279" y="1904000"/>
            <a:ext cx="19782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 name="Google Shape;136;p15"/>
          <p:cNvSpPr txBox="1"/>
          <p:nvPr>
            <p:ph idx="3" type="subTitle"/>
          </p:nvPr>
        </p:nvSpPr>
        <p:spPr>
          <a:xfrm>
            <a:off x="6198279" y="222127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5"/>
          <p:cNvSpPr txBox="1"/>
          <p:nvPr>
            <p:ph idx="4" type="title"/>
          </p:nvPr>
        </p:nvSpPr>
        <p:spPr>
          <a:xfrm>
            <a:off x="2434375" y="3527900"/>
            <a:ext cx="19782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15"/>
          <p:cNvSpPr txBox="1"/>
          <p:nvPr>
            <p:ph idx="5" type="subTitle"/>
          </p:nvPr>
        </p:nvSpPr>
        <p:spPr>
          <a:xfrm>
            <a:off x="2434375" y="384517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5"/>
          <p:cNvSpPr txBox="1"/>
          <p:nvPr>
            <p:ph idx="6" type="title"/>
          </p:nvPr>
        </p:nvSpPr>
        <p:spPr>
          <a:xfrm>
            <a:off x="6198279" y="3527900"/>
            <a:ext cx="19782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 name="Google Shape;140;p15"/>
          <p:cNvSpPr txBox="1"/>
          <p:nvPr>
            <p:ph idx="7" type="subTitle"/>
          </p:nvPr>
        </p:nvSpPr>
        <p:spPr>
          <a:xfrm>
            <a:off x="6198279" y="384517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5"/>
          <p:cNvSpPr txBox="1"/>
          <p:nvPr>
            <p:ph hasCustomPrompt="1" idx="8" type="title"/>
          </p:nvPr>
        </p:nvSpPr>
        <p:spPr>
          <a:xfrm>
            <a:off x="2434379" y="1529800"/>
            <a:ext cx="1978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5"/>
          <p:cNvSpPr txBox="1"/>
          <p:nvPr>
            <p:ph hasCustomPrompt="1" idx="9" type="title"/>
          </p:nvPr>
        </p:nvSpPr>
        <p:spPr>
          <a:xfrm>
            <a:off x="6198271" y="1528900"/>
            <a:ext cx="1978200" cy="375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5"/>
          <p:cNvSpPr txBox="1"/>
          <p:nvPr>
            <p:ph hasCustomPrompt="1" idx="13" type="title"/>
          </p:nvPr>
        </p:nvSpPr>
        <p:spPr>
          <a:xfrm>
            <a:off x="2434380" y="3153325"/>
            <a:ext cx="1978200" cy="375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5"/>
          <p:cNvSpPr txBox="1"/>
          <p:nvPr>
            <p:ph hasCustomPrompt="1" idx="14" type="title"/>
          </p:nvPr>
        </p:nvSpPr>
        <p:spPr>
          <a:xfrm>
            <a:off x="6198271" y="3153325"/>
            <a:ext cx="1978200" cy="375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5"/>
          <p:cNvSpPr txBox="1"/>
          <p:nvPr>
            <p:ph idx="15" type="title"/>
          </p:nvPr>
        </p:nvSpPr>
        <p:spPr>
          <a:xfrm>
            <a:off x="717900"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146" name="Shape 146"/>
        <p:cNvGrpSpPr/>
        <p:nvPr/>
      </p:nvGrpSpPr>
      <p:grpSpPr>
        <a:xfrm>
          <a:off x="0" y="0"/>
          <a:ext cx="0" cy="0"/>
          <a:chOff x="0" y="0"/>
          <a:chExt cx="0" cy="0"/>
        </a:xfrm>
      </p:grpSpPr>
      <p:pic>
        <p:nvPicPr>
          <p:cNvPr id="147" name="Google Shape;147;p16"/>
          <p:cNvPicPr preferRelativeResize="0"/>
          <p:nvPr/>
        </p:nvPicPr>
        <p:blipFill>
          <a:blip r:embed="rId2">
            <a:alphaModFix amt="68000"/>
          </a:blip>
          <a:stretch>
            <a:fillRect/>
          </a:stretch>
        </p:blipFill>
        <p:spPr>
          <a:xfrm>
            <a:off x="-1348350" y="-1286012"/>
            <a:ext cx="2810999" cy="2759884"/>
          </a:xfrm>
          <a:prstGeom prst="rect">
            <a:avLst/>
          </a:prstGeom>
          <a:noFill/>
          <a:ln>
            <a:noFill/>
          </a:ln>
        </p:spPr>
      </p:pic>
      <p:sp>
        <p:nvSpPr>
          <p:cNvPr id="148" name="Google Shape;148;p16"/>
          <p:cNvSpPr/>
          <p:nvPr/>
        </p:nvSpPr>
        <p:spPr>
          <a:xfrm>
            <a:off x="8587875" y="28336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590539" y="22412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6"/>
          <p:cNvPicPr preferRelativeResize="0"/>
          <p:nvPr/>
        </p:nvPicPr>
        <p:blipFill>
          <a:blip r:embed="rId2">
            <a:alphaModFix amt="68000"/>
          </a:blip>
          <a:stretch>
            <a:fillRect/>
          </a:stretch>
        </p:blipFill>
        <p:spPr>
          <a:xfrm>
            <a:off x="7849125" y="-840450"/>
            <a:ext cx="2810999" cy="2759884"/>
          </a:xfrm>
          <a:prstGeom prst="rect">
            <a:avLst/>
          </a:prstGeom>
          <a:noFill/>
          <a:ln>
            <a:noFill/>
          </a:ln>
        </p:spPr>
      </p:pic>
      <p:sp>
        <p:nvSpPr>
          <p:cNvPr id="151" name="Google Shape;151;p16"/>
          <p:cNvSpPr txBox="1"/>
          <p:nvPr>
            <p:ph hasCustomPrompt="1" type="title"/>
          </p:nvPr>
        </p:nvSpPr>
        <p:spPr>
          <a:xfrm>
            <a:off x="7419975" y="1516750"/>
            <a:ext cx="1003200" cy="48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400"/>
              <a:buNone/>
              <a:defRPr sz="2400">
                <a:solidFill>
                  <a:schemeClr val="lt2"/>
                </a:solidFill>
              </a:defRPr>
            </a:lvl1pPr>
            <a:lvl2pPr lvl="1"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9pPr>
          </a:lstStyle>
          <a:p>
            <a:r>
              <a:t>xx%</a:t>
            </a:r>
          </a:p>
        </p:txBody>
      </p:sp>
      <p:sp>
        <p:nvSpPr>
          <p:cNvPr id="152" name="Google Shape;152;p16"/>
          <p:cNvSpPr txBox="1"/>
          <p:nvPr>
            <p:ph idx="1" type="subTitle"/>
          </p:nvPr>
        </p:nvSpPr>
        <p:spPr>
          <a:xfrm>
            <a:off x="720000" y="1442625"/>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latin typeface="Poppins SemiBold"/>
                <a:ea typeface="Poppins SemiBold"/>
                <a:cs typeface="Poppins SemiBold"/>
                <a:sym typeface="Poppins SemiBold"/>
              </a:defRPr>
            </a:lvl1pPr>
            <a:lvl2pPr lvl="1" rtl="0">
              <a:lnSpc>
                <a:spcPct val="100000"/>
              </a:lnSpc>
              <a:spcBef>
                <a:spcPts val="1200"/>
              </a:spcBef>
              <a:spcAft>
                <a:spcPts val="0"/>
              </a:spcAft>
              <a:buNone/>
              <a:defRPr sz="2400">
                <a:latin typeface="Poppins SemiBold"/>
                <a:ea typeface="Poppins SemiBold"/>
                <a:cs typeface="Poppins SemiBold"/>
                <a:sym typeface="Poppins SemiBold"/>
              </a:defRPr>
            </a:lvl2pPr>
            <a:lvl3pPr lvl="2" rtl="0">
              <a:lnSpc>
                <a:spcPct val="100000"/>
              </a:lnSpc>
              <a:spcBef>
                <a:spcPts val="1200"/>
              </a:spcBef>
              <a:spcAft>
                <a:spcPts val="0"/>
              </a:spcAft>
              <a:buNone/>
              <a:defRPr sz="2400">
                <a:latin typeface="Poppins SemiBold"/>
                <a:ea typeface="Poppins SemiBold"/>
                <a:cs typeface="Poppins SemiBold"/>
                <a:sym typeface="Poppins SemiBold"/>
              </a:defRPr>
            </a:lvl3pPr>
            <a:lvl4pPr lvl="3" rtl="0">
              <a:lnSpc>
                <a:spcPct val="100000"/>
              </a:lnSpc>
              <a:spcBef>
                <a:spcPts val="1200"/>
              </a:spcBef>
              <a:spcAft>
                <a:spcPts val="0"/>
              </a:spcAft>
              <a:buNone/>
              <a:defRPr sz="2400">
                <a:latin typeface="Poppins SemiBold"/>
                <a:ea typeface="Poppins SemiBold"/>
                <a:cs typeface="Poppins SemiBold"/>
                <a:sym typeface="Poppins SemiBold"/>
              </a:defRPr>
            </a:lvl4pPr>
            <a:lvl5pPr lvl="4" rtl="0">
              <a:lnSpc>
                <a:spcPct val="100000"/>
              </a:lnSpc>
              <a:spcBef>
                <a:spcPts val="1200"/>
              </a:spcBef>
              <a:spcAft>
                <a:spcPts val="0"/>
              </a:spcAft>
              <a:buNone/>
              <a:defRPr sz="2400">
                <a:latin typeface="Poppins SemiBold"/>
                <a:ea typeface="Poppins SemiBold"/>
                <a:cs typeface="Poppins SemiBold"/>
                <a:sym typeface="Poppins SemiBold"/>
              </a:defRPr>
            </a:lvl5pPr>
            <a:lvl6pPr lvl="5" rtl="0">
              <a:lnSpc>
                <a:spcPct val="100000"/>
              </a:lnSpc>
              <a:spcBef>
                <a:spcPts val="1200"/>
              </a:spcBef>
              <a:spcAft>
                <a:spcPts val="0"/>
              </a:spcAft>
              <a:buNone/>
              <a:defRPr sz="2400">
                <a:latin typeface="Poppins SemiBold"/>
                <a:ea typeface="Poppins SemiBold"/>
                <a:cs typeface="Poppins SemiBold"/>
                <a:sym typeface="Poppins SemiBold"/>
              </a:defRPr>
            </a:lvl6pPr>
            <a:lvl7pPr lvl="6" rtl="0">
              <a:lnSpc>
                <a:spcPct val="100000"/>
              </a:lnSpc>
              <a:spcBef>
                <a:spcPts val="1200"/>
              </a:spcBef>
              <a:spcAft>
                <a:spcPts val="0"/>
              </a:spcAft>
              <a:buNone/>
              <a:defRPr sz="2400">
                <a:latin typeface="Poppins SemiBold"/>
                <a:ea typeface="Poppins SemiBold"/>
                <a:cs typeface="Poppins SemiBold"/>
                <a:sym typeface="Poppins SemiBold"/>
              </a:defRPr>
            </a:lvl7pPr>
            <a:lvl8pPr lvl="7" rtl="0">
              <a:lnSpc>
                <a:spcPct val="100000"/>
              </a:lnSpc>
              <a:spcBef>
                <a:spcPts val="1200"/>
              </a:spcBef>
              <a:spcAft>
                <a:spcPts val="0"/>
              </a:spcAft>
              <a:buNone/>
              <a:defRPr sz="2400">
                <a:latin typeface="Poppins SemiBold"/>
                <a:ea typeface="Poppins SemiBold"/>
                <a:cs typeface="Poppins SemiBold"/>
                <a:sym typeface="Poppins SemiBold"/>
              </a:defRPr>
            </a:lvl8pPr>
            <a:lvl9pPr lvl="8" rtl="0">
              <a:lnSpc>
                <a:spcPct val="100000"/>
              </a:lnSpc>
              <a:spcBef>
                <a:spcPts val="1200"/>
              </a:spcBef>
              <a:spcAft>
                <a:spcPts val="1200"/>
              </a:spcAft>
              <a:buNone/>
              <a:defRPr sz="2400">
                <a:latin typeface="Poppins SemiBold"/>
                <a:ea typeface="Poppins SemiBold"/>
                <a:cs typeface="Poppins SemiBold"/>
                <a:sym typeface="Poppins SemiBold"/>
              </a:defRPr>
            </a:lvl9pPr>
          </a:lstStyle>
          <a:p/>
        </p:txBody>
      </p:sp>
      <p:sp>
        <p:nvSpPr>
          <p:cNvPr id="153" name="Google Shape;153;p16"/>
          <p:cNvSpPr txBox="1"/>
          <p:nvPr>
            <p:ph idx="2" type="subTitle"/>
          </p:nvPr>
        </p:nvSpPr>
        <p:spPr>
          <a:xfrm>
            <a:off x="720000" y="1780125"/>
            <a:ext cx="22368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p:txBody>
      </p:sp>
      <p:sp>
        <p:nvSpPr>
          <p:cNvPr id="154" name="Google Shape;154;p16"/>
          <p:cNvSpPr txBox="1"/>
          <p:nvPr>
            <p:ph hasCustomPrompt="1" idx="3" type="title"/>
          </p:nvPr>
        </p:nvSpPr>
        <p:spPr>
          <a:xfrm>
            <a:off x="7419975" y="3839975"/>
            <a:ext cx="1003200" cy="48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400"/>
              <a:buNone/>
              <a:defRPr sz="2400">
                <a:solidFill>
                  <a:schemeClr val="lt2"/>
                </a:solidFill>
              </a:defRPr>
            </a:lvl1pPr>
            <a:lvl2pPr lvl="1"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9pPr>
          </a:lstStyle>
          <a:p>
            <a:r>
              <a:t>xx%</a:t>
            </a:r>
          </a:p>
        </p:txBody>
      </p:sp>
      <p:sp>
        <p:nvSpPr>
          <p:cNvPr id="155" name="Google Shape;155;p16"/>
          <p:cNvSpPr txBox="1"/>
          <p:nvPr>
            <p:ph idx="4" type="subTitle"/>
          </p:nvPr>
        </p:nvSpPr>
        <p:spPr>
          <a:xfrm>
            <a:off x="720000" y="3767489"/>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latin typeface="Poppins SemiBold"/>
                <a:ea typeface="Poppins SemiBold"/>
                <a:cs typeface="Poppins SemiBold"/>
                <a:sym typeface="Poppins SemiBold"/>
              </a:defRPr>
            </a:lvl1pPr>
            <a:lvl2pPr lvl="1" rtl="0">
              <a:lnSpc>
                <a:spcPct val="100000"/>
              </a:lnSpc>
              <a:spcBef>
                <a:spcPts val="1200"/>
              </a:spcBef>
              <a:spcAft>
                <a:spcPts val="0"/>
              </a:spcAft>
              <a:buNone/>
              <a:defRPr sz="2400">
                <a:latin typeface="Poppins SemiBold"/>
                <a:ea typeface="Poppins SemiBold"/>
                <a:cs typeface="Poppins SemiBold"/>
                <a:sym typeface="Poppins SemiBold"/>
              </a:defRPr>
            </a:lvl2pPr>
            <a:lvl3pPr lvl="2" rtl="0">
              <a:lnSpc>
                <a:spcPct val="100000"/>
              </a:lnSpc>
              <a:spcBef>
                <a:spcPts val="1200"/>
              </a:spcBef>
              <a:spcAft>
                <a:spcPts val="0"/>
              </a:spcAft>
              <a:buNone/>
              <a:defRPr sz="2400">
                <a:latin typeface="Poppins SemiBold"/>
                <a:ea typeface="Poppins SemiBold"/>
                <a:cs typeface="Poppins SemiBold"/>
                <a:sym typeface="Poppins SemiBold"/>
              </a:defRPr>
            </a:lvl3pPr>
            <a:lvl4pPr lvl="3" rtl="0">
              <a:lnSpc>
                <a:spcPct val="100000"/>
              </a:lnSpc>
              <a:spcBef>
                <a:spcPts val="1200"/>
              </a:spcBef>
              <a:spcAft>
                <a:spcPts val="0"/>
              </a:spcAft>
              <a:buNone/>
              <a:defRPr sz="2400">
                <a:latin typeface="Poppins SemiBold"/>
                <a:ea typeface="Poppins SemiBold"/>
                <a:cs typeface="Poppins SemiBold"/>
                <a:sym typeface="Poppins SemiBold"/>
              </a:defRPr>
            </a:lvl4pPr>
            <a:lvl5pPr lvl="4" rtl="0">
              <a:lnSpc>
                <a:spcPct val="100000"/>
              </a:lnSpc>
              <a:spcBef>
                <a:spcPts val="1200"/>
              </a:spcBef>
              <a:spcAft>
                <a:spcPts val="0"/>
              </a:spcAft>
              <a:buNone/>
              <a:defRPr sz="2400">
                <a:latin typeface="Poppins SemiBold"/>
                <a:ea typeface="Poppins SemiBold"/>
                <a:cs typeface="Poppins SemiBold"/>
                <a:sym typeface="Poppins SemiBold"/>
              </a:defRPr>
            </a:lvl5pPr>
            <a:lvl6pPr lvl="5" rtl="0">
              <a:lnSpc>
                <a:spcPct val="100000"/>
              </a:lnSpc>
              <a:spcBef>
                <a:spcPts val="1200"/>
              </a:spcBef>
              <a:spcAft>
                <a:spcPts val="0"/>
              </a:spcAft>
              <a:buNone/>
              <a:defRPr sz="2400">
                <a:latin typeface="Poppins SemiBold"/>
                <a:ea typeface="Poppins SemiBold"/>
                <a:cs typeface="Poppins SemiBold"/>
                <a:sym typeface="Poppins SemiBold"/>
              </a:defRPr>
            </a:lvl6pPr>
            <a:lvl7pPr lvl="6" rtl="0">
              <a:lnSpc>
                <a:spcPct val="100000"/>
              </a:lnSpc>
              <a:spcBef>
                <a:spcPts val="1200"/>
              </a:spcBef>
              <a:spcAft>
                <a:spcPts val="0"/>
              </a:spcAft>
              <a:buNone/>
              <a:defRPr sz="2400">
                <a:latin typeface="Poppins SemiBold"/>
                <a:ea typeface="Poppins SemiBold"/>
                <a:cs typeface="Poppins SemiBold"/>
                <a:sym typeface="Poppins SemiBold"/>
              </a:defRPr>
            </a:lvl7pPr>
            <a:lvl8pPr lvl="7" rtl="0">
              <a:lnSpc>
                <a:spcPct val="100000"/>
              </a:lnSpc>
              <a:spcBef>
                <a:spcPts val="1200"/>
              </a:spcBef>
              <a:spcAft>
                <a:spcPts val="0"/>
              </a:spcAft>
              <a:buNone/>
              <a:defRPr sz="2400">
                <a:latin typeface="Poppins SemiBold"/>
                <a:ea typeface="Poppins SemiBold"/>
                <a:cs typeface="Poppins SemiBold"/>
                <a:sym typeface="Poppins SemiBold"/>
              </a:defRPr>
            </a:lvl8pPr>
            <a:lvl9pPr lvl="8" rtl="0">
              <a:lnSpc>
                <a:spcPct val="100000"/>
              </a:lnSpc>
              <a:spcBef>
                <a:spcPts val="1200"/>
              </a:spcBef>
              <a:spcAft>
                <a:spcPts val="1200"/>
              </a:spcAft>
              <a:buNone/>
              <a:defRPr sz="2400">
                <a:latin typeface="Poppins SemiBold"/>
                <a:ea typeface="Poppins SemiBold"/>
                <a:cs typeface="Poppins SemiBold"/>
                <a:sym typeface="Poppins SemiBold"/>
              </a:defRPr>
            </a:lvl9pPr>
          </a:lstStyle>
          <a:p/>
        </p:txBody>
      </p:sp>
      <p:sp>
        <p:nvSpPr>
          <p:cNvPr id="156" name="Google Shape;156;p16"/>
          <p:cNvSpPr txBox="1"/>
          <p:nvPr>
            <p:ph idx="5" type="subTitle"/>
          </p:nvPr>
        </p:nvSpPr>
        <p:spPr>
          <a:xfrm>
            <a:off x="720000" y="4107905"/>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p:txBody>
      </p:sp>
      <p:sp>
        <p:nvSpPr>
          <p:cNvPr id="157" name="Google Shape;157;p16"/>
          <p:cNvSpPr txBox="1"/>
          <p:nvPr>
            <p:ph hasCustomPrompt="1" idx="6" type="title"/>
          </p:nvPr>
        </p:nvSpPr>
        <p:spPr>
          <a:xfrm>
            <a:off x="7419975" y="3065567"/>
            <a:ext cx="1003200" cy="48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400"/>
              <a:buNone/>
              <a:defRPr sz="2400">
                <a:solidFill>
                  <a:schemeClr val="lt2"/>
                </a:solidFill>
              </a:defRPr>
            </a:lvl1pPr>
            <a:lvl2pPr lvl="1"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9pPr>
          </a:lstStyle>
          <a:p>
            <a:r>
              <a:t>xx%</a:t>
            </a:r>
          </a:p>
        </p:txBody>
      </p:sp>
      <p:sp>
        <p:nvSpPr>
          <p:cNvPr id="158" name="Google Shape;158;p16"/>
          <p:cNvSpPr txBox="1"/>
          <p:nvPr>
            <p:ph idx="7" type="subTitle"/>
          </p:nvPr>
        </p:nvSpPr>
        <p:spPr>
          <a:xfrm>
            <a:off x="720000" y="2992534"/>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latin typeface="Poppins SemiBold"/>
                <a:ea typeface="Poppins SemiBold"/>
                <a:cs typeface="Poppins SemiBold"/>
                <a:sym typeface="Poppins SemiBold"/>
              </a:defRPr>
            </a:lvl1pPr>
            <a:lvl2pPr lvl="1" rtl="0">
              <a:lnSpc>
                <a:spcPct val="100000"/>
              </a:lnSpc>
              <a:spcBef>
                <a:spcPts val="1200"/>
              </a:spcBef>
              <a:spcAft>
                <a:spcPts val="0"/>
              </a:spcAft>
              <a:buNone/>
              <a:defRPr sz="2400">
                <a:latin typeface="Poppins SemiBold"/>
                <a:ea typeface="Poppins SemiBold"/>
                <a:cs typeface="Poppins SemiBold"/>
                <a:sym typeface="Poppins SemiBold"/>
              </a:defRPr>
            </a:lvl2pPr>
            <a:lvl3pPr lvl="2" rtl="0">
              <a:lnSpc>
                <a:spcPct val="100000"/>
              </a:lnSpc>
              <a:spcBef>
                <a:spcPts val="1200"/>
              </a:spcBef>
              <a:spcAft>
                <a:spcPts val="0"/>
              </a:spcAft>
              <a:buNone/>
              <a:defRPr sz="2400">
                <a:latin typeface="Poppins SemiBold"/>
                <a:ea typeface="Poppins SemiBold"/>
                <a:cs typeface="Poppins SemiBold"/>
                <a:sym typeface="Poppins SemiBold"/>
              </a:defRPr>
            </a:lvl3pPr>
            <a:lvl4pPr lvl="3" rtl="0">
              <a:lnSpc>
                <a:spcPct val="100000"/>
              </a:lnSpc>
              <a:spcBef>
                <a:spcPts val="1200"/>
              </a:spcBef>
              <a:spcAft>
                <a:spcPts val="0"/>
              </a:spcAft>
              <a:buNone/>
              <a:defRPr sz="2400">
                <a:latin typeface="Poppins SemiBold"/>
                <a:ea typeface="Poppins SemiBold"/>
                <a:cs typeface="Poppins SemiBold"/>
                <a:sym typeface="Poppins SemiBold"/>
              </a:defRPr>
            </a:lvl4pPr>
            <a:lvl5pPr lvl="4" rtl="0">
              <a:lnSpc>
                <a:spcPct val="100000"/>
              </a:lnSpc>
              <a:spcBef>
                <a:spcPts val="1200"/>
              </a:spcBef>
              <a:spcAft>
                <a:spcPts val="0"/>
              </a:spcAft>
              <a:buNone/>
              <a:defRPr sz="2400">
                <a:latin typeface="Poppins SemiBold"/>
                <a:ea typeface="Poppins SemiBold"/>
                <a:cs typeface="Poppins SemiBold"/>
                <a:sym typeface="Poppins SemiBold"/>
              </a:defRPr>
            </a:lvl5pPr>
            <a:lvl6pPr lvl="5" rtl="0">
              <a:lnSpc>
                <a:spcPct val="100000"/>
              </a:lnSpc>
              <a:spcBef>
                <a:spcPts val="1200"/>
              </a:spcBef>
              <a:spcAft>
                <a:spcPts val="0"/>
              </a:spcAft>
              <a:buNone/>
              <a:defRPr sz="2400">
                <a:latin typeface="Poppins SemiBold"/>
                <a:ea typeface="Poppins SemiBold"/>
                <a:cs typeface="Poppins SemiBold"/>
                <a:sym typeface="Poppins SemiBold"/>
              </a:defRPr>
            </a:lvl6pPr>
            <a:lvl7pPr lvl="6" rtl="0">
              <a:lnSpc>
                <a:spcPct val="100000"/>
              </a:lnSpc>
              <a:spcBef>
                <a:spcPts val="1200"/>
              </a:spcBef>
              <a:spcAft>
                <a:spcPts val="0"/>
              </a:spcAft>
              <a:buNone/>
              <a:defRPr sz="2400">
                <a:latin typeface="Poppins SemiBold"/>
                <a:ea typeface="Poppins SemiBold"/>
                <a:cs typeface="Poppins SemiBold"/>
                <a:sym typeface="Poppins SemiBold"/>
              </a:defRPr>
            </a:lvl7pPr>
            <a:lvl8pPr lvl="7" rtl="0">
              <a:lnSpc>
                <a:spcPct val="100000"/>
              </a:lnSpc>
              <a:spcBef>
                <a:spcPts val="1200"/>
              </a:spcBef>
              <a:spcAft>
                <a:spcPts val="0"/>
              </a:spcAft>
              <a:buNone/>
              <a:defRPr sz="2400">
                <a:latin typeface="Poppins SemiBold"/>
                <a:ea typeface="Poppins SemiBold"/>
                <a:cs typeface="Poppins SemiBold"/>
                <a:sym typeface="Poppins SemiBold"/>
              </a:defRPr>
            </a:lvl8pPr>
            <a:lvl9pPr lvl="8" rtl="0">
              <a:lnSpc>
                <a:spcPct val="100000"/>
              </a:lnSpc>
              <a:spcBef>
                <a:spcPts val="1200"/>
              </a:spcBef>
              <a:spcAft>
                <a:spcPts val="1200"/>
              </a:spcAft>
              <a:buNone/>
              <a:defRPr sz="2400">
                <a:latin typeface="Poppins SemiBold"/>
                <a:ea typeface="Poppins SemiBold"/>
                <a:cs typeface="Poppins SemiBold"/>
                <a:sym typeface="Poppins SemiBold"/>
              </a:defRPr>
            </a:lvl9pPr>
          </a:lstStyle>
          <a:p/>
        </p:txBody>
      </p:sp>
      <p:sp>
        <p:nvSpPr>
          <p:cNvPr id="159" name="Google Shape;159;p16"/>
          <p:cNvSpPr txBox="1"/>
          <p:nvPr>
            <p:ph idx="8" type="subTitle"/>
          </p:nvPr>
        </p:nvSpPr>
        <p:spPr>
          <a:xfrm>
            <a:off x="720000" y="3332678"/>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p:txBody>
      </p:sp>
      <p:sp>
        <p:nvSpPr>
          <p:cNvPr id="160" name="Google Shape;160;p16"/>
          <p:cNvSpPr txBox="1"/>
          <p:nvPr>
            <p:ph hasCustomPrompt="1" idx="9" type="title"/>
          </p:nvPr>
        </p:nvSpPr>
        <p:spPr>
          <a:xfrm>
            <a:off x="7419975" y="2291158"/>
            <a:ext cx="1003200" cy="48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3400"/>
              <a:buNone/>
              <a:defRPr sz="2400">
                <a:solidFill>
                  <a:schemeClr val="lt2"/>
                </a:solidFill>
              </a:defRPr>
            </a:lvl1pPr>
            <a:lvl2pPr lvl="1"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3200"/>
              <a:buFont typeface="Poppins SemiBold"/>
              <a:buNone/>
              <a:defRPr sz="3200">
                <a:solidFill>
                  <a:schemeClr val="lt2"/>
                </a:solidFill>
                <a:latin typeface="Poppins SemiBold"/>
                <a:ea typeface="Poppins SemiBold"/>
                <a:cs typeface="Poppins SemiBold"/>
                <a:sym typeface="Poppins SemiBold"/>
              </a:defRPr>
            </a:lvl9pPr>
          </a:lstStyle>
          <a:p>
            <a:r>
              <a:t>xx%</a:t>
            </a:r>
          </a:p>
        </p:txBody>
      </p:sp>
      <p:sp>
        <p:nvSpPr>
          <p:cNvPr id="161" name="Google Shape;161;p16"/>
          <p:cNvSpPr txBox="1"/>
          <p:nvPr>
            <p:ph idx="13" type="subTitle"/>
          </p:nvPr>
        </p:nvSpPr>
        <p:spPr>
          <a:xfrm>
            <a:off x="720000" y="2217580"/>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latin typeface="Poppins SemiBold"/>
                <a:ea typeface="Poppins SemiBold"/>
                <a:cs typeface="Poppins SemiBold"/>
                <a:sym typeface="Poppins SemiBold"/>
              </a:defRPr>
            </a:lvl1pPr>
            <a:lvl2pPr lvl="1" rtl="0">
              <a:lnSpc>
                <a:spcPct val="100000"/>
              </a:lnSpc>
              <a:spcBef>
                <a:spcPts val="1200"/>
              </a:spcBef>
              <a:spcAft>
                <a:spcPts val="0"/>
              </a:spcAft>
              <a:buNone/>
              <a:defRPr sz="2400">
                <a:latin typeface="Poppins SemiBold"/>
                <a:ea typeface="Poppins SemiBold"/>
                <a:cs typeface="Poppins SemiBold"/>
                <a:sym typeface="Poppins SemiBold"/>
              </a:defRPr>
            </a:lvl2pPr>
            <a:lvl3pPr lvl="2" rtl="0">
              <a:lnSpc>
                <a:spcPct val="100000"/>
              </a:lnSpc>
              <a:spcBef>
                <a:spcPts val="1200"/>
              </a:spcBef>
              <a:spcAft>
                <a:spcPts val="0"/>
              </a:spcAft>
              <a:buNone/>
              <a:defRPr sz="2400">
                <a:latin typeface="Poppins SemiBold"/>
                <a:ea typeface="Poppins SemiBold"/>
                <a:cs typeface="Poppins SemiBold"/>
                <a:sym typeface="Poppins SemiBold"/>
              </a:defRPr>
            </a:lvl3pPr>
            <a:lvl4pPr lvl="3" rtl="0">
              <a:lnSpc>
                <a:spcPct val="100000"/>
              </a:lnSpc>
              <a:spcBef>
                <a:spcPts val="1200"/>
              </a:spcBef>
              <a:spcAft>
                <a:spcPts val="0"/>
              </a:spcAft>
              <a:buNone/>
              <a:defRPr sz="2400">
                <a:latin typeface="Poppins SemiBold"/>
                <a:ea typeface="Poppins SemiBold"/>
                <a:cs typeface="Poppins SemiBold"/>
                <a:sym typeface="Poppins SemiBold"/>
              </a:defRPr>
            </a:lvl4pPr>
            <a:lvl5pPr lvl="4" rtl="0">
              <a:lnSpc>
                <a:spcPct val="100000"/>
              </a:lnSpc>
              <a:spcBef>
                <a:spcPts val="1200"/>
              </a:spcBef>
              <a:spcAft>
                <a:spcPts val="0"/>
              </a:spcAft>
              <a:buNone/>
              <a:defRPr sz="2400">
                <a:latin typeface="Poppins SemiBold"/>
                <a:ea typeface="Poppins SemiBold"/>
                <a:cs typeface="Poppins SemiBold"/>
                <a:sym typeface="Poppins SemiBold"/>
              </a:defRPr>
            </a:lvl5pPr>
            <a:lvl6pPr lvl="5" rtl="0">
              <a:lnSpc>
                <a:spcPct val="100000"/>
              </a:lnSpc>
              <a:spcBef>
                <a:spcPts val="1200"/>
              </a:spcBef>
              <a:spcAft>
                <a:spcPts val="0"/>
              </a:spcAft>
              <a:buNone/>
              <a:defRPr sz="2400">
                <a:latin typeface="Poppins SemiBold"/>
                <a:ea typeface="Poppins SemiBold"/>
                <a:cs typeface="Poppins SemiBold"/>
                <a:sym typeface="Poppins SemiBold"/>
              </a:defRPr>
            </a:lvl6pPr>
            <a:lvl7pPr lvl="6" rtl="0">
              <a:lnSpc>
                <a:spcPct val="100000"/>
              </a:lnSpc>
              <a:spcBef>
                <a:spcPts val="1200"/>
              </a:spcBef>
              <a:spcAft>
                <a:spcPts val="0"/>
              </a:spcAft>
              <a:buNone/>
              <a:defRPr sz="2400">
                <a:latin typeface="Poppins SemiBold"/>
                <a:ea typeface="Poppins SemiBold"/>
                <a:cs typeface="Poppins SemiBold"/>
                <a:sym typeface="Poppins SemiBold"/>
              </a:defRPr>
            </a:lvl7pPr>
            <a:lvl8pPr lvl="7" rtl="0">
              <a:lnSpc>
                <a:spcPct val="100000"/>
              </a:lnSpc>
              <a:spcBef>
                <a:spcPts val="1200"/>
              </a:spcBef>
              <a:spcAft>
                <a:spcPts val="0"/>
              </a:spcAft>
              <a:buNone/>
              <a:defRPr sz="2400">
                <a:latin typeface="Poppins SemiBold"/>
                <a:ea typeface="Poppins SemiBold"/>
                <a:cs typeface="Poppins SemiBold"/>
                <a:sym typeface="Poppins SemiBold"/>
              </a:defRPr>
            </a:lvl8pPr>
            <a:lvl9pPr lvl="8" rtl="0">
              <a:lnSpc>
                <a:spcPct val="100000"/>
              </a:lnSpc>
              <a:spcBef>
                <a:spcPts val="1200"/>
              </a:spcBef>
              <a:spcAft>
                <a:spcPts val="1200"/>
              </a:spcAft>
              <a:buNone/>
              <a:defRPr sz="2400">
                <a:latin typeface="Poppins SemiBold"/>
                <a:ea typeface="Poppins SemiBold"/>
                <a:cs typeface="Poppins SemiBold"/>
                <a:sym typeface="Poppins SemiBold"/>
              </a:defRPr>
            </a:lvl9pPr>
          </a:lstStyle>
          <a:p/>
        </p:txBody>
      </p:sp>
      <p:sp>
        <p:nvSpPr>
          <p:cNvPr id="162" name="Google Shape;162;p16"/>
          <p:cNvSpPr txBox="1"/>
          <p:nvPr>
            <p:ph idx="14" type="subTitle"/>
          </p:nvPr>
        </p:nvSpPr>
        <p:spPr>
          <a:xfrm>
            <a:off x="720000" y="2557452"/>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p:txBody>
      </p:sp>
      <p:sp>
        <p:nvSpPr>
          <p:cNvPr id="163" name="Google Shape;163;p16"/>
          <p:cNvSpPr txBox="1"/>
          <p:nvPr>
            <p:ph idx="15"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16"/>
          <p:cNvSpPr/>
          <p:nvPr/>
        </p:nvSpPr>
        <p:spPr>
          <a:xfrm>
            <a:off x="683625" y="4819900"/>
            <a:ext cx="22368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3152775" y="4819900"/>
            <a:ext cx="53076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166" name="Shape 166"/>
        <p:cNvGrpSpPr/>
        <p:nvPr/>
      </p:nvGrpSpPr>
      <p:grpSpPr>
        <a:xfrm>
          <a:off x="0" y="0"/>
          <a:ext cx="0" cy="0"/>
          <a:chOff x="0" y="0"/>
          <a:chExt cx="0" cy="0"/>
        </a:xfrm>
      </p:grpSpPr>
      <p:sp>
        <p:nvSpPr>
          <p:cNvPr id="167" name="Google Shape;167;p17"/>
          <p:cNvSpPr/>
          <p:nvPr/>
        </p:nvSpPr>
        <p:spPr>
          <a:xfrm flipH="1">
            <a:off x="-1279012" y="4588906"/>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1490761" y="-4570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519000" y="32146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txBox="1"/>
          <p:nvPr>
            <p:ph type="title"/>
          </p:nvPr>
        </p:nvSpPr>
        <p:spPr>
          <a:xfrm>
            <a:off x="713225" y="3214600"/>
            <a:ext cx="38589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1" name="Google Shape;171;p17"/>
          <p:cNvSpPr txBox="1"/>
          <p:nvPr>
            <p:ph idx="1" type="subTitle"/>
          </p:nvPr>
        </p:nvSpPr>
        <p:spPr>
          <a:xfrm>
            <a:off x="713225" y="723900"/>
            <a:ext cx="3858900" cy="22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172" name="Google Shape;172;p17"/>
          <p:cNvPicPr preferRelativeResize="0"/>
          <p:nvPr/>
        </p:nvPicPr>
        <p:blipFill>
          <a:blip r:embed="rId2">
            <a:alphaModFix amt="65000"/>
          </a:blip>
          <a:stretch>
            <a:fillRect/>
          </a:stretch>
        </p:blipFill>
        <p:spPr>
          <a:xfrm flipH="1">
            <a:off x="4013750" y="-302501"/>
            <a:ext cx="7021024" cy="68933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73" name="Shape 173"/>
        <p:cNvGrpSpPr/>
        <p:nvPr/>
      </p:nvGrpSpPr>
      <p:grpSpPr>
        <a:xfrm>
          <a:off x="0" y="0"/>
          <a:ext cx="0" cy="0"/>
          <a:chOff x="0" y="0"/>
          <a:chExt cx="0" cy="0"/>
        </a:xfrm>
      </p:grpSpPr>
      <p:sp>
        <p:nvSpPr>
          <p:cNvPr id="174" name="Google Shape;174;p18"/>
          <p:cNvSpPr/>
          <p:nvPr/>
        </p:nvSpPr>
        <p:spPr>
          <a:xfrm>
            <a:off x="5409799" y="4822275"/>
            <a:ext cx="47187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flipH="1">
            <a:off x="5292361" y="-471737"/>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18"/>
          <p:cNvPicPr preferRelativeResize="0"/>
          <p:nvPr/>
        </p:nvPicPr>
        <p:blipFill>
          <a:blip r:embed="rId2">
            <a:alphaModFix amt="65000"/>
          </a:blip>
          <a:stretch>
            <a:fillRect/>
          </a:stretch>
        </p:blipFill>
        <p:spPr>
          <a:xfrm flipH="1">
            <a:off x="8298848" y="1638299"/>
            <a:ext cx="1901477" cy="1866901"/>
          </a:xfrm>
          <a:prstGeom prst="rect">
            <a:avLst/>
          </a:prstGeom>
          <a:noFill/>
          <a:ln>
            <a:noFill/>
          </a:ln>
        </p:spPr>
      </p:pic>
      <p:sp>
        <p:nvSpPr>
          <p:cNvPr id="177" name="Google Shape;177;p18"/>
          <p:cNvSpPr txBox="1"/>
          <p:nvPr>
            <p:ph type="title"/>
          </p:nvPr>
        </p:nvSpPr>
        <p:spPr>
          <a:xfrm>
            <a:off x="4187100" y="2740175"/>
            <a:ext cx="41568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8" name="Google Shape;178;p18"/>
          <p:cNvSpPr txBox="1"/>
          <p:nvPr>
            <p:ph hasCustomPrompt="1" idx="2" type="title"/>
          </p:nvPr>
        </p:nvSpPr>
        <p:spPr>
          <a:xfrm>
            <a:off x="6782510" y="1141600"/>
            <a:ext cx="1413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lt2"/>
                </a:solidFill>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9" name="Google Shape;179;p18"/>
          <p:cNvSpPr txBox="1"/>
          <p:nvPr>
            <p:ph idx="1" type="subTitle"/>
          </p:nvPr>
        </p:nvSpPr>
        <p:spPr>
          <a:xfrm>
            <a:off x="5101500" y="3645300"/>
            <a:ext cx="3242400" cy="71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0" name="Google Shape;180;p18"/>
          <p:cNvPicPr preferRelativeResize="0"/>
          <p:nvPr/>
        </p:nvPicPr>
        <p:blipFill>
          <a:blip r:embed="rId2">
            <a:alphaModFix amt="65000"/>
          </a:blip>
          <a:stretch>
            <a:fillRect/>
          </a:stretch>
        </p:blipFill>
        <p:spPr>
          <a:xfrm flipH="1">
            <a:off x="-1728675" y="-1121176"/>
            <a:ext cx="7021024" cy="68933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81" name="Shape 181"/>
        <p:cNvGrpSpPr/>
        <p:nvPr/>
      </p:nvGrpSpPr>
      <p:grpSpPr>
        <a:xfrm>
          <a:off x="0" y="0"/>
          <a:ext cx="0" cy="0"/>
          <a:chOff x="0" y="0"/>
          <a:chExt cx="0" cy="0"/>
        </a:xfrm>
      </p:grpSpPr>
      <p:sp>
        <p:nvSpPr>
          <p:cNvPr id="182" name="Google Shape;182;p19"/>
          <p:cNvSpPr txBox="1"/>
          <p:nvPr>
            <p:ph type="title"/>
          </p:nvPr>
        </p:nvSpPr>
        <p:spPr>
          <a:xfrm>
            <a:off x="4246200" y="2740175"/>
            <a:ext cx="4156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3" name="Google Shape;183;p19"/>
          <p:cNvSpPr txBox="1"/>
          <p:nvPr>
            <p:ph hasCustomPrompt="1" idx="2" type="title"/>
          </p:nvPr>
        </p:nvSpPr>
        <p:spPr>
          <a:xfrm>
            <a:off x="893400" y="1141600"/>
            <a:ext cx="1413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lt2"/>
                </a:solidFill>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4" name="Google Shape;184;p19"/>
          <p:cNvSpPr txBox="1"/>
          <p:nvPr>
            <p:ph idx="1" type="subTitle"/>
          </p:nvPr>
        </p:nvSpPr>
        <p:spPr>
          <a:xfrm>
            <a:off x="4246200" y="3645300"/>
            <a:ext cx="3242400" cy="7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19"/>
          <p:cNvSpPr/>
          <p:nvPr/>
        </p:nvSpPr>
        <p:spPr>
          <a:xfrm>
            <a:off x="8653550" y="29435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1270528" y="4591300"/>
            <a:ext cx="4441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19"/>
          <p:cNvPicPr preferRelativeResize="0"/>
          <p:nvPr/>
        </p:nvPicPr>
        <p:blipFill>
          <a:blip r:embed="rId2">
            <a:alphaModFix amt="68000"/>
          </a:blip>
          <a:stretch>
            <a:fillRect/>
          </a:stretch>
        </p:blipFill>
        <p:spPr>
          <a:xfrm>
            <a:off x="2038350" y="-1150200"/>
            <a:ext cx="4441199" cy="4360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88" name="Shape 188"/>
        <p:cNvGrpSpPr/>
        <p:nvPr/>
      </p:nvGrpSpPr>
      <p:grpSpPr>
        <a:xfrm>
          <a:off x="0" y="0"/>
          <a:ext cx="0" cy="0"/>
          <a:chOff x="0" y="0"/>
          <a:chExt cx="0" cy="0"/>
        </a:xfrm>
      </p:grpSpPr>
      <p:sp>
        <p:nvSpPr>
          <p:cNvPr id="189" name="Google Shape;189;p20"/>
          <p:cNvSpPr txBox="1"/>
          <p:nvPr>
            <p:ph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0"/>
          <p:cNvSpPr/>
          <p:nvPr/>
        </p:nvSpPr>
        <p:spPr>
          <a:xfrm>
            <a:off x="-1583812" y="-782487"/>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882613" y="4819888"/>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flipH="1">
            <a:off x="8677175" y="2551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352525" y="40546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flipH="1">
            <a:off x="-457300" y="4822275"/>
            <a:ext cx="47187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a:blip r:embed="rId2">
            <a:alphaModFix amt="68000"/>
          </a:blip>
          <a:stretch>
            <a:fillRect/>
          </a:stretch>
        </p:blipFill>
        <p:spPr>
          <a:xfrm>
            <a:off x="-1259950" y="-1298112"/>
            <a:ext cx="2810999" cy="2759884"/>
          </a:xfrm>
          <a:prstGeom prst="rect">
            <a:avLst/>
          </a:prstGeom>
          <a:noFill/>
          <a:ln>
            <a:noFill/>
          </a:ln>
        </p:spPr>
      </p:pic>
      <p:sp>
        <p:nvSpPr>
          <p:cNvPr id="22" name="Google Shape;22;p3"/>
          <p:cNvSpPr txBox="1"/>
          <p:nvPr>
            <p:ph type="title"/>
          </p:nvPr>
        </p:nvSpPr>
        <p:spPr>
          <a:xfrm>
            <a:off x="834300" y="2740175"/>
            <a:ext cx="4156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3"/>
          <p:cNvSpPr txBox="1"/>
          <p:nvPr>
            <p:ph hasCustomPrompt="1" idx="2" type="title"/>
          </p:nvPr>
        </p:nvSpPr>
        <p:spPr>
          <a:xfrm>
            <a:off x="915110" y="1141600"/>
            <a:ext cx="1413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000">
                <a:solidFill>
                  <a:schemeClr val="lt2"/>
                </a:solidFill>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834300" y="3645300"/>
            <a:ext cx="3242400" cy="7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5" name="Google Shape;25;p3"/>
          <p:cNvPicPr preferRelativeResize="0"/>
          <p:nvPr/>
        </p:nvPicPr>
        <p:blipFill>
          <a:blip r:embed="rId2">
            <a:alphaModFix amt="65000"/>
          </a:blip>
          <a:stretch>
            <a:fillRect/>
          </a:stretch>
        </p:blipFill>
        <p:spPr>
          <a:xfrm>
            <a:off x="3910125" y="-1121176"/>
            <a:ext cx="7021024" cy="68933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94" name="Shape 194"/>
        <p:cNvGrpSpPr/>
        <p:nvPr/>
      </p:nvGrpSpPr>
      <p:grpSpPr>
        <a:xfrm>
          <a:off x="0" y="0"/>
          <a:ext cx="0" cy="0"/>
          <a:chOff x="0" y="0"/>
          <a:chExt cx="0" cy="0"/>
        </a:xfrm>
      </p:grpSpPr>
      <p:sp>
        <p:nvSpPr>
          <p:cNvPr id="195" name="Google Shape;195;p21"/>
          <p:cNvSpPr/>
          <p:nvPr/>
        </p:nvSpPr>
        <p:spPr>
          <a:xfrm>
            <a:off x="3657600" y="4819900"/>
            <a:ext cx="54864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657600" y="-785562"/>
            <a:ext cx="54864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8505825" y="723900"/>
            <a:ext cx="847800" cy="847800"/>
          </a:xfrm>
          <a:prstGeom prst="ellipse">
            <a:avLst/>
          </a:prstGeom>
          <a:solidFill>
            <a:schemeClr val="lt1"/>
          </a:solidFill>
          <a:ln>
            <a:noFill/>
          </a:ln>
          <a:effectLst>
            <a:outerShdw blurRad="85725" rotWithShape="0" algn="bl" dir="2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ph type="title"/>
          </p:nvPr>
        </p:nvSpPr>
        <p:spPr>
          <a:xfrm>
            <a:off x="3865200" y="1341450"/>
            <a:ext cx="4572000" cy="166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400"/>
              <a:buNone/>
              <a:defRPr sz="10000">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99" name="Google Shape;199;p21"/>
          <p:cNvSpPr txBox="1"/>
          <p:nvPr>
            <p:ph idx="1" type="subTitle"/>
          </p:nvPr>
        </p:nvSpPr>
        <p:spPr>
          <a:xfrm>
            <a:off x="3865200" y="3001050"/>
            <a:ext cx="4572000" cy="80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0" name="Google Shape;200;p21"/>
          <p:cNvPicPr preferRelativeResize="0"/>
          <p:nvPr/>
        </p:nvPicPr>
        <p:blipFill>
          <a:blip r:embed="rId2">
            <a:alphaModFix amt="65000"/>
          </a:blip>
          <a:stretch>
            <a:fillRect/>
          </a:stretch>
        </p:blipFill>
        <p:spPr>
          <a:xfrm>
            <a:off x="-2776425" y="-1044987"/>
            <a:ext cx="7367474" cy="72334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201" name="Shape 201"/>
        <p:cNvGrpSpPr/>
        <p:nvPr/>
      </p:nvGrpSpPr>
      <p:grpSpPr>
        <a:xfrm>
          <a:off x="0" y="0"/>
          <a:ext cx="0" cy="0"/>
          <a:chOff x="0" y="0"/>
          <a:chExt cx="0" cy="0"/>
        </a:xfrm>
      </p:grpSpPr>
      <p:sp>
        <p:nvSpPr>
          <p:cNvPr id="202" name="Google Shape;202;p22"/>
          <p:cNvSpPr txBox="1"/>
          <p:nvPr>
            <p:ph type="title"/>
          </p:nvPr>
        </p:nvSpPr>
        <p:spPr>
          <a:xfrm>
            <a:off x="4914900" y="951500"/>
            <a:ext cx="3506400" cy="22359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22"/>
          <p:cNvSpPr txBox="1"/>
          <p:nvPr>
            <p:ph idx="1" type="subTitle"/>
          </p:nvPr>
        </p:nvSpPr>
        <p:spPr>
          <a:xfrm>
            <a:off x="4914900" y="3187325"/>
            <a:ext cx="35064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2"/>
          <p:cNvSpPr/>
          <p:nvPr/>
        </p:nvSpPr>
        <p:spPr>
          <a:xfrm>
            <a:off x="3657600" y="-785562"/>
            <a:ext cx="54864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8621350" y="911725"/>
            <a:ext cx="951000" cy="9510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2"/>
          <p:cNvPicPr preferRelativeResize="0"/>
          <p:nvPr/>
        </p:nvPicPr>
        <p:blipFill>
          <a:blip r:embed="rId2">
            <a:alphaModFix amt="57000"/>
          </a:blip>
          <a:stretch>
            <a:fillRect/>
          </a:stretch>
        </p:blipFill>
        <p:spPr>
          <a:xfrm>
            <a:off x="-1771650" y="-262175"/>
            <a:ext cx="7252050" cy="7120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207" name="Shape 207"/>
        <p:cNvGrpSpPr/>
        <p:nvPr/>
      </p:nvGrpSpPr>
      <p:grpSpPr>
        <a:xfrm>
          <a:off x="0" y="0"/>
          <a:ext cx="0" cy="0"/>
          <a:chOff x="0" y="0"/>
          <a:chExt cx="0" cy="0"/>
        </a:xfrm>
      </p:grpSpPr>
      <p:sp>
        <p:nvSpPr>
          <p:cNvPr id="208" name="Google Shape;208;p23"/>
          <p:cNvSpPr/>
          <p:nvPr/>
        </p:nvSpPr>
        <p:spPr>
          <a:xfrm>
            <a:off x="-1583801" y="-567337"/>
            <a:ext cx="5508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1583801" y="4585688"/>
            <a:ext cx="5508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3"/>
          <p:cNvPicPr preferRelativeResize="0"/>
          <p:nvPr/>
        </p:nvPicPr>
        <p:blipFill>
          <a:blip r:embed="rId2">
            <a:alphaModFix amt="68000"/>
          </a:blip>
          <a:stretch>
            <a:fillRect/>
          </a:stretch>
        </p:blipFill>
        <p:spPr>
          <a:xfrm>
            <a:off x="8123575" y="-763570"/>
            <a:ext cx="1553825" cy="1525570"/>
          </a:xfrm>
          <a:prstGeom prst="rect">
            <a:avLst/>
          </a:prstGeom>
          <a:noFill/>
          <a:ln>
            <a:noFill/>
          </a:ln>
        </p:spPr>
      </p:pic>
      <p:sp>
        <p:nvSpPr>
          <p:cNvPr id="211" name="Google Shape;211;p23"/>
          <p:cNvSpPr txBox="1"/>
          <p:nvPr>
            <p:ph idx="1" type="subTitle"/>
          </p:nvPr>
        </p:nvSpPr>
        <p:spPr>
          <a:xfrm>
            <a:off x="792118" y="2026000"/>
            <a:ext cx="27471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3"/>
          <p:cNvSpPr txBox="1"/>
          <p:nvPr>
            <p:ph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213" name="Shape 213"/>
        <p:cNvGrpSpPr/>
        <p:nvPr/>
      </p:nvGrpSpPr>
      <p:grpSpPr>
        <a:xfrm>
          <a:off x="0" y="0"/>
          <a:ext cx="0" cy="0"/>
          <a:chOff x="0" y="0"/>
          <a:chExt cx="0" cy="0"/>
        </a:xfrm>
      </p:grpSpPr>
      <p:sp>
        <p:nvSpPr>
          <p:cNvPr id="214" name="Google Shape;214;p24"/>
          <p:cNvSpPr/>
          <p:nvPr/>
        </p:nvSpPr>
        <p:spPr>
          <a:xfrm>
            <a:off x="0" y="4827750"/>
            <a:ext cx="9144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1583800" y="-563400"/>
            <a:ext cx="42126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4"/>
          <p:cNvPicPr preferRelativeResize="0"/>
          <p:nvPr/>
        </p:nvPicPr>
        <p:blipFill>
          <a:blip r:embed="rId2">
            <a:alphaModFix amt="68000"/>
          </a:blip>
          <a:stretch>
            <a:fillRect/>
          </a:stretch>
        </p:blipFill>
        <p:spPr>
          <a:xfrm>
            <a:off x="8123575" y="-763570"/>
            <a:ext cx="1553825" cy="1525570"/>
          </a:xfrm>
          <a:prstGeom prst="rect">
            <a:avLst/>
          </a:prstGeom>
          <a:noFill/>
          <a:ln>
            <a:noFill/>
          </a:ln>
        </p:spPr>
      </p:pic>
      <p:sp>
        <p:nvSpPr>
          <p:cNvPr id="217" name="Google Shape;217;p24"/>
          <p:cNvSpPr txBox="1"/>
          <p:nvPr>
            <p:ph idx="1" type="subTitle"/>
          </p:nvPr>
        </p:nvSpPr>
        <p:spPr>
          <a:xfrm>
            <a:off x="1177200" y="2700825"/>
            <a:ext cx="27471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4"/>
          <p:cNvSpPr txBox="1"/>
          <p:nvPr>
            <p:ph type="title"/>
          </p:nvPr>
        </p:nvSpPr>
        <p:spPr>
          <a:xfrm>
            <a:off x="1177200" y="1390650"/>
            <a:ext cx="2747100" cy="12939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_1">
    <p:spTree>
      <p:nvGrpSpPr>
        <p:cNvPr id="219" name="Shape 219"/>
        <p:cNvGrpSpPr/>
        <p:nvPr/>
      </p:nvGrpSpPr>
      <p:grpSpPr>
        <a:xfrm>
          <a:off x="0" y="0"/>
          <a:ext cx="0" cy="0"/>
          <a:chOff x="0" y="0"/>
          <a:chExt cx="0" cy="0"/>
        </a:xfrm>
      </p:grpSpPr>
      <p:sp>
        <p:nvSpPr>
          <p:cNvPr id="220" name="Google Shape;220;p25"/>
          <p:cNvSpPr/>
          <p:nvPr/>
        </p:nvSpPr>
        <p:spPr>
          <a:xfrm rot="10800000">
            <a:off x="16400" y="-792000"/>
            <a:ext cx="9144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rot="10800000">
            <a:off x="4572000" y="4827750"/>
            <a:ext cx="6172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5"/>
          <p:cNvPicPr preferRelativeResize="0"/>
          <p:nvPr/>
        </p:nvPicPr>
        <p:blipFill>
          <a:blip r:embed="rId2">
            <a:alphaModFix amt="68000"/>
          </a:blip>
          <a:stretch>
            <a:fillRect/>
          </a:stretch>
        </p:blipFill>
        <p:spPr>
          <a:xfrm>
            <a:off x="7941651" y="2423428"/>
            <a:ext cx="2079749" cy="2041932"/>
          </a:xfrm>
          <a:prstGeom prst="rect">
            <a:avLst/>
          </a:prstGeom>
          <a:noFill/>
          <a:ln>
            <a:noFill/>
          </a:ln>
        </p:spPr>
      </p:pic>
      <p:sp>
        <p:nvSpPr>
          <p:cNvPr id="223" name="Google Shape;223;p25"/>
          <p:cNvSpPr txBox="1"/>
          <p:nvPr>
            <p:ph idx="1" type="subTitle"/>
          </p:nvPr>
        </p:nvSpPr>
        <p:spPr>
          <a:xfrm>
            <a:off x="4987200" y="2700825"/>
            <a:ext cx="27471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5"/>
          <p:cNvSpPr txBox="1"/>
          <p:nvPr>
            <p:ph type="title"/>
          </p:nvPr>
        </p:nvSpPr>
        <p:spPr>
          <a:xfrm>
            <a:off x="4987200" y="1390650"/>
            <a:ext cx="2747100" cy="12939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225" name="Shape 225"/>
        <p:cNvGrpSpPr/>
        <p:nvPr/>
      </p:nvGrpSpPr>
      <p:grpSpPr>
        <a:xfrm>
          <a:off x="0" y="0"/>
          <a:ext cx="0" cy="0"/>
          <a:chOff x="0" y="0"/>
          <a:chExt cx="0" cy="0"/>
        </a:xfrm>
      </p:grpSpPr>
      <p:sp>
        <p:nvSpPr>
          <p:cNvPr id="226" name="Google Shape;226;p26"/>
          <p:cNvSpPr/>
          <p:nvPr/>
        </p:nvSpPr>
        <p:spPr>
          <a:xfrm>
            <a:off x="-476250" y="4819900"/>
            <a:ext cx="48663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4753875" y="4819900"/>
            <a:ext cx="48663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6"/>
          <p:cNvPicPr preferRelativeResize="0"/>
          <p:nvPr/>
        </p:nvPicPr>
        <p:blipFill>
          <a:blip r:embed="rId2">
            <a:alphaModFix amt="68000"/>
          </a:blip>
          <a:stretch>
            <a:fillRect/>
          </a:stretch>
        </p:blipFill>
        <p:spPr>
          <a:xfrm>
            <a:off x="-584262" y="-400095"/>
            <a:ext cx="1553825" cy="1525570"/>
          </a:xfrm>
          <a:prstGeom prst="rect">
            <a:avLst/>
          </a:prstGeom>
          <a:noFill/>
          <a:ln>
            <a:noFill/>
          </a:ln>
        </p:spPr>
      </p:pic>
      <p:sp>
        <p:nvSpPr>
          <p:cNvPr id="229" name="Google Shape;229;p26"/>
          <p:cNvSpPr/>
          <p:nvPr/>
        </p:nvSpPr>
        <p:spPr>
          <a:xfrm>
            <a:off x="8516025" y="32654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5279050" y="-6678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idx="1" type="body"/>
          </p:nvPr>
        </p:nvSpPr>
        <p:spPr>
          <a:xfrm>
            <a:off x="713225" y="1943100"/>
            <a:ext cx="3858900" cy="2582100"/>
          </a:xfrm>
          <a:prstGeom prst="rect">
            <a:avLst/>
          </a:prstGeom>
        </p:spPr>
        <p:txBody>
          <a:bodyPr anchorCtr="0" anchor="b"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2" name="Google Shape;232;p26"/>
          <p:cNvSpPr txBox="1"/>
          <p:nvPr>
            <p:ph idx="2" type="body"/>
          </p:nvPr>
        </p:nvSpPr>
        <p:spPr>
          <a:xfrm>
            <a:off x="4572000" y="1948727"/>
            <a:ext cx="3858900" cy="2571000"/>
          </a:xfrm>
          <a:prstGeom prst="rect">
            <a:avLst/>
          </a:prstGeom>
        </p:spPr>
        <p:txBody>
          <a:bodyPr anchorCtr="0" anchor="b" bIns="91425" lIns="91425" spcFirstLastPara="1" rIns="91425" wrap="square" tIns="91425">
            <a:noAutofit/>
          </a:bodyPr>
          <a:lstStyle>
            <a:lvl1pPr indent="-317500" lvl="0" marL="457200" marR="50800" rtl="0">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26"/>
          <p:cNvSpPr txBox="1"/>
          <p:nvPr>
            <p:ph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34" name="Shape 234"/>
        <p:cNvGrpSpPr/>
        <p:nvPr/>
      </p:nvGrpSpPr>
      <p:grpSpPr>
        <a:xfrm>
          <a:off x="0" y="0"/>
          <a:ext cx="0" cy="0"/>
          <a:chOff x="0" y="0"/>
          <a:chExt cx="0" cy="0"/>
        </a:xfrm>
      </p:grpSpPr>
      <p:sp>
        <p:nvSpPr>
          <p:cNvPr id="235" name="Google Shape;235;p27"/>
          <p:cNvSpPr/>
          <p:nvPr/>
        </p:nvSpPr>
        <p:spPr>
          <a:xfrm>
            <a:off x="3484350" y="4819900"/>
            <a:ext cx="21753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945750" y="4819900"/>
            <a:ext cx="21753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6015112" y="4819900"/>
            <a:ext cx="21753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7"/>
          <p:cNvPicPr preferRelativeResize="0"/>
          <p:nvPr/>
        </p:nvPicPr>
        <p:blipFill>
          <a:blip r:embed="rId2">
            <a:alphaModFix amt="57000"/>
          </a:blip>
          <a:stretch>
            <a:fillRect/>
          </a:stretch>
        </p:blipFill>
        <p:spPr>
          <a:xfrm>
            <a:off x="8262176" y="2136613"/>
            <a:ext cx="2727523" cy="2677925"/>
          </a:xfrm>
          <a:prstGeom prst="rect">
            <a:avLst/>
          </a:prstGeom>
          <a:noFill/>
          <a:ln>
            <a:noFill/>
          </a:ln>
        </p:spPr>
      </p:pic>
      <p:pic>
        <p:nvPicPr>
          <p:cNvPr id="239" name="Google Shape;239;p27"/>
          <p:cNvPicPr preferRelativeResize="0"/>
          <p:nvPr/>
        </p:nvPicPr>
        <p:blipFill>
          <a:blip r:embed="rId2">
            <a:alphaModFix amt="57000"/>
          </a:blip>
          <a:stretch>
            <a:fillRect/>
          </a:stretch>
        </p:blipFill>
        <p:spPr>
          <a:xfrm>
            <a:off x="-1998098" y="2051489"/>
            <a:ext cx="2900928" cy="2848174"/>
          </a:xfrm>
          <a:prstGeom prst="rect">
            <a:avLst/>
          </a:prstGeom>
          <a:noFill/>
          <a:ln>
            <a:noFill/>
          </a:ln>
        </p:spPr>
      </p:pic>
      <p:sp>
        <p:nvSpPr>
          <p:cNvPr id="240" name="Google Shape;240;p27"/>
          <p:cNvSpPr/>
          <p:nvPr/>
        </p:nvSpPr>
        <p:spPr>
          <a:xfrm>
            <a:off x="945750" y="-789353"/>
            <a:ext cx="72447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949669" y="1680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rgbClr val="3E3E3E"/>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2" name="Google Shape;242;p27"/>
          <p:cNvSpPr txBox="1"/>
          <p:nvPr>
            <p:ph idx="1" type="subTitle"/>
          </p:nvPr>
        </p:nvSpPr>
        <p:spPr>
          <a:xfrm>
            <a:off x="949669" y="21510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7"/>
          <p:cNvSpPr txBox="1"/>
          <p:nvPr>
            <p:ph idx="2" type="title"/>
          </p:nvPr>
        </p:nvSpPr>
        <p:spPr>
          <a:xfrm>
            <a:off x="3484350" y="1680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4" name="Google Shape;244;p27"/>
          <p:cNvSpPr txBox="1"/>
          <p:nvPr>
            <p:ph idx="3" type="subTitle"/>
          </p:nvPr>
        </p:nvSpPr>
        <p:spPr>
          <a:xfrm>
            <a:off x="3484350" y="21510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7"/>
          <p:cNvSpPr txBox="1"/>
          <p:nvPr>
            <p:ph idx="4" type="title"/>
          </p:nvPr>
        </p:nvSpPr>
        <p:spPr>
          <a:xfrm>
            <a:off x="6019031" y="1680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6" name="Google Shape;246;p27"/>
          <p:cNvSpPr txBox="1"/>
          <p:nvPr>
            <p:ph idx="5" type="subTitle"/>
          </p:nvPr>
        </p:nvSpPr>
        <p:spPr>
          <a:xfrm>
            <a:off x="6019031" y="21510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7"/>
          <p:cNvSpPr txBox="1"/>
          <p:nvPr>
            <p:ph idx="6" type="title"/>
          </p:nvPr>
        </p:nvSpPr>
        <p:spPr>
          <a:xfrm>
            <a:off x="717900"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248" name="Shape 248"/>
        <p:cNvGrpSpPr/>
        <p:nvPr/>
      </p:nvGrpSpPr>
      <p:grpSpPr>
        <a:xfrm>
          <a:off x="0" y="0"/>
          <a:ext cx="0" cy="0"/>
          <a:chOff x="0" y="0"/>
          <a:chExt cx="0" cy="0"/>
        </a:xfrm>
      </p:grpSpPr>
      <p:sp>
        <p:nvSpPr>
          <p:cNvPr id="249" name="Google Shape;249;p28"/>
          <p:cNvSpPr/>
          <p:nvPr/>
        </p:nvSpPr>
        <p:spPr>
          <a:xfrm flipH="1" rot="10800000">
            <a:off x="3484350" y="-789353"/>
            <a:ext cx="21753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flipH="1" rot="10800000">
            <a:off x="945750" y="-789353"/>
            <a:ext cx="21753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flipH="1" rot="10800000">
            <a:off x="6015112" y="-789353"/>
            <a:ext cx="21753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flipH="1" rot="10800000">
            <a:off x="945750" y="4819900"/>
            <a:ext cx="72447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8630425" y="28854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317650" y="66397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txBox="1"/>
          <p:nvPr>
            <p:ph type="title"/>
          </p:nvPr>
        </p:nvSpPr>
        <p:spPr>
          <a:xfrm>
            <a:off x="963141" y="336754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6" name="Google Shape;256;p28"/>
          <p:cNvSpPr txBox="1"/>
          <p:nvPr>
            <p:ph idx="1" type="subTitle"/>
          </p:nvPr>
        </p:nvSpPr>
        <p:spPr>
          <a:xfrm>
            <a:off x="963141" y="3837924"/>
            <a:ext cx="2175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8"/>
          <p:cNvSpPr txBox="1"/>
          <p:nvPr>
            <p:ph idx="2" type="title"/>
          </p:nvPr>
        </p:nvSpPr>
        <p:spPr>
          <a:xfrm>
            <a:off x="3484350" y="336754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8" name="Google Shape;258;p28"/>
          <p:cNvSpPr txBox="1"/>
          <p:nvPr>
            <p:ph idx="3" type="subTitle"/>
          </p:nvPr>
        </p:nvSpPr>
        <p:spPr>
          <a:xfrm>
            <a:off x="3484350" y="3837924"/>
            <a:ext cx="2175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28"/>
          <p:cNvSpPr txBox="1"/>
          <p:nvPr>
            <p:ph idx="4" type="title"/>
          </p:nvPr>
        </p:nvSpPr>
        <p:spPr>
          <a:xfrm>
            <a:off x="6005559" y="336754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0" name="Google Shape;260;p28"/>
          <p:cNvSpPr txBox="1"/>
          <p:nvPr>
            <p:ph idx="5" type="subTitle"/>
          </p:nvPr>
        </p:nvSpPr>
        <p:spPr>
          <a:xfrm>
            <a:off x="6005559" y="3837924"/>
            <a:ext cx="2175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28"/>
          <p:cNvSpPr txBox="1"/>
          <p:nvPr>
            <p:ph idx="6"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2" name="Shape 262"/>
        <p:cNvGrpSpPr/>
        <p:nvPr/>
      </p:nvGrpSpPr>
      <p:grpSpPr>
        <a:xfrm>
          <a:off x="0" y="0"/>
          <a:ext cx="0" cy="0"/>
          <a:chOff x="0" y="0"/>
          <a:chExt cx="0" cy="0"/>
        </a:xfrm>
      </p:grpSpPr>
      <p:sp>
        <p:nvSpPr>
          <p:cNvPr id="263" name="Google Shape;263;p29"/>
          <p:cNvSpPr/>
          <p:nvPr/>
        </p:nvSpPr>
        <p:spPr>
          <a:xfrm>
            <a:off x="717900" y="-781650"/>
            <a:ext cx="7708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8658375" y="77137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619137" y="2810738"/>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txBox="1"/>
          <p:nvPr>
            <p:ph type="title"/>
          </p:nvPr>
        </p:nvSpPr>
        <p:spPr>
          <a:xfrm>
            <a:off x="713397" y="3473200"/>
            <a:ext cx="1910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29"/>
          <p:cNvSpPr txBox="1"/>
          <p:nvPr>
            <p:ph idx="1" type="subTitle"/>
          </p:nvPr>
        </p:nvSpPr>
        <p:spPr>
          <a:xfrm>
            <a:off x="713399" y="3990984"/>
            <a:ext cx="1910100" cy="47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9"/>
          <p:cNvSpPr txBox="1"/>
          <p:nvPr>
            <p:ph idx="2" type="title"/>
          </p:nvPr>
        </p:nvSpPr>
        <p:spPr>
          <a:xfrm>
            <a:off x="6519603" y="3473188"/>
            <a:ext cx="1911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9" name="Google Shape;269;p29"/>
          <p:cNvSpPr txBox="1"/>
          <p:nvPr>
            <p:ph idx="3" type="subTitle"/>
          </p:nvPr>
        </p:nvSpPr>
        <p:spPr>
          <a:xfrm>
            <a:off x="6519601" y="3990975"/>
            <a:ext cx="1911000" cy="47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9"/>
          <p:cNvSpPr txBox="1"/>
          <p:nvPr>
            <p:ph idx="4" type="title"/>
          </p:nvPr>
        </p:nvSpPr>
        <p:spPr>
          <a:xfrm>
            <a:off x="2648199" y="3473188"/>
            <a:ext cx="1911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1" name="Google Shape;271;p29"/>
          <p:cNvSpPr txBox="1"/>
          <p:nvPr>
            <p:ph idx="5" type="subTitle"/>
          </p:nvPr>
        </p:nvSpPr>
        <p:spPr>
          <a:xfrm>
            <a:off x="2648200" y="3990975"/>
            <a:ext cx="1911000" cy="47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9"/>
          <p:cNvSpPr txBox="1"/>
          <p:nvPr>
            <p:ph idx="6" type="title"/>
          </p:nvPr>
        </p:nvSpPr>
        <p:spPr>
          <a:xfrm>
            <a:off x="4583901" y="3473188"/>
            <a:ext cx="1911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 name="Google Shape;273;p29"/>
          <p:cNvSpPr txBox="1"/>
          <p:nvPr>
            <p:ph idx="7" type="subTitle"/>
          </p:nvPr>
        </p:nvSpPr>
        <p:spPr>
          <a:xfrm>
            <a:off x="4583900" y="3990975"/>
            <a:ext cx="1911000" cy="47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9"/>
          <p:cNvSpPr txBox="1"/>
          <p:nvPr>
            <p:ph idx="8"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275" name="Shape 275"/>
        <p:cNvGrpSpPr/>
        <p:nvPr/>
      </p:nvGrpSpPr>
      <p:grpSpPr>
        <a:xfrm>
          <a:off x="0" y="0"/>
          <a:ext cx="0" cy="0"/>
          <a:chOff x="0" y="0"/>
          <a:chExt cx="0" cy="0"/>
        </a:xfrm>
      </p:grpSpPr>
      <p:pic>
        <p:nvPicPr>
          <p:cNvPr id="276" name="Google Shape;276;p30"/>
          <p:cNvPicPr preferRelativeResize="0"/>
          <p:nvPr/>
        </p:nvPicPr>
        <p:blipFill>
          <a:blip r:embed="rId2">
            <a:alphaModFix amt="57000"/>
          </a:blip>
          <a:stretch>
            <a:fillRect/>
          </a:stretch>
        </p:blipFill>
        <p:spPr>
          <a:xfrm>
            <a:off x="7946375" y="1603789"/>
            <a:ext cx="3198076" cy="3139910"/>
          </a:xfrm>
          <a:prstGeom prst="rect">
            <a:avLst/>
          </a:prstGeom>
          <a:noFill/>
          <a:ln>
            <a:noFill/>
          </a:ln>
        </p:spPr>
      </p:pic>
      <p:sp>
        <p:nvSpPr>
          <p:cNvPr id="277" name="Google Shape;277;p30"/>
          <p:cNvSpPr/>
          <p:nvPr/>
        </p:nvSpPr>
        <p:spPr>
          <a:xfrm>
            <a:off x="713225" y="4819900"/>
            <a:ext cx="77082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flipH="1">
            <a:off x="-485675" y="40546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flipH="1">
            <a:off x="8544025" y="2551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txBox="1"/>
          <p:nvPr>
            <p:ph type="title"/>
          </p:nvPr>
        </p:nvSpPr>
        <p:spPr>
          <a:xfrm>
            <a:off x="1101200" y="17781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30"/>
          <p:cNvSpPr txBox="1"/>
          <p:nvPr>
            <p:ph idx="1" type="subTitle"/>
          </p:nvPr>
        </p:nvSpPr>
        <p:spPr>
          <a:xfrm>
            <a:off x="1101200" y="22884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30"/>
          <p:cNvSpPr txBox="1"/>
          <p:nvPr>
            <p:ph idx="2" type="title"/>
          </p:nvPr>
        </p:nvSpPr>
        <p:spPr>
          <a:xfrm>
            <a:off x="3578972" y="17781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30"/>
          <p:cNvSpPr txBox="1"/>
          <p:nvPr>
            <p:ph idx="3" type="subTitle"/>
          </p:nvPr>
        </p:nvSpPr>
        <p:spPr>
          <a:xfrm>
            <a:off x="3578972" y="22884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30"/>
          <p:cNvSpPr txBox="1"/>
          <p:nvPr>
            <p:ph idx="4" type="title"/>
          </p:nvPr>
        </p:nvSpPr>
        <p:spPr>
          <a:xfrm>
            <a:off x="1101200" y="34877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 name="Google Shape;285;p30"/>
          <p:cNvSpPr txBox="1"/>
          <p:nvPr>
            <p:ph idx="5" type="subTitle"/>
          </p:nvPr>
        </p:nvSpPr>
        <p:spPr>
          <a:xfrm>
            <a:off x="1101200" y="39980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30"/>
          <p:cNvSpPr txBox="1"/>
          <p:nvPr>
            <p:ph idx="6" type="title"/>
          </p:nvPr>
        </p:nvSpPr>
        <p:spPr>
          <a:xfrm>
            <a:off x="3578972" y="34877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30"/>
          <p:cNvSpPr txBox="1"/>
          <p:nvPr>
            <p:ph idx="7" type="subTitle"/>
          </p:nvPr>
        </p:nvSpPr>
        <p:spPr>
          <a:xfrm>
            <a:off x="3578972" y="39980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30"/>
          <p:cNvSpPr txBox="1"/>
          <p:nvPr>
            <p:ph idx="8" type="title"/>
          </p:nvPr>
        </p:nvSpPr>
        <p:spPr>
          <a:xfrm>
            <a:off x="6056751" y="17781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9" name="Google Shape;289;p30"/>
          <p:cNvSpPr txBox="1"/>
          <p:nvPr>
            <p:ph idx="9" type="subTitle"/>
          </p:nvPr>
        </p:nvSpPr>
        <p:spPr>
          <a:xfrm>
            <a:off x="6056751" y="22884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30"/>
          <p:cNvSpPr txBox="1"/>
          <p:nvPr>
            <p:ph idx="13" type="title"/>
          </p:nvPr>
        </p:nvSpPr>
        <p:spPr>
          <a:xfrm>
            <a:off x="6056751" y="34877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1" name="Google Shape;291;p30"/>
          <p:cNvSpPr txBox="1"/>
          <p:nvPr>
            <p:ph idx="14" type="subTitle"/>
          </p:nvPr>
        </p:nvSpPr>
        <p:spPr>
          <a:xfrm>
            <a:off x="6056751" y="39980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0"/>
          <p:cNvSpPr txBox="1"/>
          <p:nvPr>
            <p:ph idx="15"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mt="65000"/>
          </a:blip>
          <a:stretch>
            <a:fillRect/>
          </a:stretch>
        </p:blipFill>
        <p:spPr>
          <a:xfrm>
            <a:off x="-2201525" y="3664751"/>
            <a:ext cx="3479678" cy="3416399"/>
          </a:xfrm>
          <a:prstGeom prst="rect">
            <a:avLst/>
          </a:prstGeom>
          <a:noFill/>
          <a:ln>
            <a:noFill/>
          </a:ln>
        </p:spPr>
      </p:pic>
      <p:sp>
        <p:nvSpPr>
          <p:cNvPr id="28" name="Google Shape;28;p4"/>
          <p:cNvSpPr txBox="1"/>
          <p:nvPr>
            <p:ph idx="1" type="body"/>
          </p:nvPr>
        </p:nvSpPr>
        <p:spPr>
          <a:xfrm>
            <a:off x="713225" y="1152475"/>
            <a:ext cx="77082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29" name="Google Shape;29;p4"/>
          <p:cNvSpPr txBox="1"/>
          <p:nvPr>
            <p:ph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4"/>
          <p:cNvSpPr/>
          <p:nvPr/>
        </p:nvSpPr>
        <p:spPr>
          <a:xfrm>
            <a:off x="5035013" y="4819888"/>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4"/>
          <p:cNvPicPr preferRelativeResize="0"/>
          <p:nvPr/>
        </p:nvPicPr>
        <p:blipFill>
          <a:blip r:embed="rId2">
            <a:alphaModFix amt="65000"/>
          </a:blip>
          <a:stretch>
            <a:fillRect/>
          </a:stretch>
        </p:blipFill>
        <p:spPr>
          <a:xfrm>
            <a:off x="7304425" y="-1750924"/>
            <a:ext cx="3479678" cy="3416399"/>
          </a:xfrm>
          <a:prstGeom prst="rect">
            <a:avLst/>
          </a:prstGeom>
          <a:noFill/>
          <a:ln>
            <a:noFill/>
          </a:ln>
        </p:spPr>
      </p:pic>
      <p:sp>
        <p:nvSpPr>
          <p:cNvPr id="32" name="Google Shape;32;p4"/>
          <p:cNvSpPr/>
          <p:nvPr/>
        </p:nvSpPr>
        <p:spPr>
          <a:xfrm>
            <a:off x="8648700" y="29790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33350" y="-4130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293" name="Shape 293"/>
        <p:cNvGrpSpPr/>
        <p:nvPr/>
      </p:nvGrpSpPr>
      <p:grpSpPr>
        <a:xfrm>
          <a:off x="0" y="0"/>
          <a:ext cx="0" cy="0"/>
          <a:chOff x="0" y="0"/>
          <a:chExt cx="0" cy="0"/>
        </a:xfrm>
      </p:grpSpPr>
      <p:sp>
        <p:nvSpPr>
          <p:cNvPr id="294" name="Google Shape;294;p31"/>
          <p:cNvSpPr txBox="1"/>
          <p:nvPr/>
        </p:nvSpPr>
        <p:spPr>
          <a:xfrm>
            <a:off x="4919100" y="3203750"/>
            <a:ext cx="34641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b="1" lang="en" sz="1200">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b="1"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and infographics &amp; images by </a:t>
            </a:r>
            <a:r>
              <a:rPr b="1" lang="en" sz="1200">
                <a:solidFill>
                  <a:schemeClr val="dk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dk1"/>
              </a:solidFill>
              <a:latin typeface="Roboto"/>
              <a:ea typeface="Roboto"/>
              <a:cs typeface="Roboto"/>
              <a:sym typeface="Roboto"/>
            </a:endParaRPr>
          </a:p>
        </p:txBody>
      </p:sp>
      <p:sp>
        <p:nvSpPr>
          <p:cNvPr id="295" name="Google Shape;295;p31"/>
          <p:cNvSpPr/>
          <p:nvPr/>
        </p:nvSpPr>
        <p:spPr>
          <a:xfrm>
            <a:off x="0" y="4819900"/>
            <a:ext cx="9144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1"/>
          <p:cNvPicPr preferRelativeResize="0"/>
          <p:nvPr/>
        </p:nvPicPr>
        <p:blipFill>
          <a:blip r:embed="rId5">
            <a:alphaModFix amt="65000"/>
          </a:blip>
          <a:stretch>
            <a:fillRect/>
          </a:stretch>
        </p:blipFill>
        <p:spPr>
          <a:xfrm>
            <a:off x="4707302" y="-3343587"/>
            <a:ext cx="4357327" cy="4278086"/>
          </a:xfrm>
          <a:prstGeom prst="rect">
            <a:avLst/>
          </a:prstGeom>
          <a:noFill/>
          <a:ln>
            <a:noFill/>
          </a:ln>
        </p:spPr>
      </p:pic>
      <p:pic>
        <p:nvPicPr>
          <p:cNvPr id="297" name="Google Shape;297;p31"/>
          <p:cNvPicPr preferRelativeResize="0"/>
          <p:nvPr/>
        </p:nvPicPr>
        <p:blipFill>
          <a:blip r:embed="rId5">
            <a:alphaModFix amt="65000"/>
          </a:blip>
          <a:stretch>
            <a:fillRect/>
          </a:stretch>
        </p:blipFill>
        <p:spPr>
          <a:xfrm>
            <a:off x="8271250" y="2234550"/>
            <a:ext cx="2246699" cy="2205837"/>
          </a:xfrm>
          <a:prstGeom prst="rect">
            <a:avLst/>
          </a:prstGeom>
          <a:noFill/>
          <a:ln>
            <a:noFill/>
          </a:ln>
        </p:spPr>
      </p:pic>
      <p:sp>
        <p:nvSpPr>
          <p:cNvPr id="298" name="Google Shape;298;p31"/>
          <p:cNvSpPr txBox="1"/>
          <p:nvPr>
            <p:ph type="ctrTitle"/>
          </p:nvPr>
        </p:nvSpPr>
        <p:spPr>
          <a:xfrm>
            <a:off x="4919150" y="706050"/>
            <a:ext cx="3464100" cy="7962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5200"/>
              <a:buNone/>
              <a:defRPr sz="5800">
                <a:solidFill>
                  <a:schemeClr val="lt2"/>
                </a:solidFill>
                <a:latin typeface="Poppins SemiBold"/>
                <a:ea typeface="Poppins SemiBold"/>
                <a:cs typeface="Poppins SemiBold"/>
                <a:sym typeface="Poppins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9" name="Google Shape;299;p31"/>
          <p:cNvSpPr txBox="1"/>
          <p:nvPr>
            <p:ph idx="1" type="subTitle"/>
          </p:nvPr>
        </p:nvSpPr>
        <p:spPr>
          <a:xfrm>
            <a:off x="4919150" y="1614925"/>
            <a:ext cx="3464100" cy="1440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solidFill>
                  <a:srgbClr val="3E3E3E"/>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00" name="Google Shape;300;p31"/>
          <p:cNvPicPr preferRelativeResize="0"/>
          <p:nvPr/>
        </p:nvPicPr>
        <p:blipFill>
          <a:blip r:embed="rId5">
            <a:alphaModFix amt="65000"/>
          </a:blip>
          <a:stretch>
            <a:fillRect/>
          </a:stretch>
        </p:blipFill>
        <p:spPr>
          <a:xfrm>
            <a:off x="81075" y="76500"/>
            <a:ext cx="4986224" cy="489554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301" name="Shape 301"/>
        <p:cNvGrpSpPr/>
        <p:nvPr/>
      </p:nvGrpSpPr>
      <p:grpSpPr>
        <a:xfrm>
          <a:off x="0" y="0"/>
          <a:ext cx="0" cy="0"/>
          <a:chOff x="0" y="0"/>
          <a:chExt cx="0" cy="0"/>
        </a:xfrm>
      </p:grpSpPr>
      <p:pic>
        <p:nvPicPr>
          <p:cNvPr id="302" name="Google Shape;302;p32"/>
          <p:cNvPicPr preferRelativeResize="0"/>
          <p:nvPr/>
        </p:nvPicPr>
        <p:blipFill>
          <a:blip r:embed="rId2">
            <a:alphaModFix amt="68000"/>
          </a:blip>
          <a:stretch>
            <a:fillRect/>
          </a:stretch>
        </p:blipFill>
        <p:spPr>
          <a:xfrm flipH="1" rot="10800000">
            <a:off x="-1348350" y="3728091"/>
            <a:ext cx="2810999" cy="2759884"/>
          </a:xfrm>
          <a:prstGeom prst="rect">
            <a:avLst/>
          </a:prstGeom>
          <a:noFill/>
          <a:ln>
            <a:noFill/>
          </a:ln>
        </p:spPr>
      </p:pic>
      <p:sp>
        <p:nvSpPr>
          <p:cNvPr id="303" name="Google Shape;303;p32"/>
          <p:cNvSpPr/>
          <p:nvPr/>
        </p:nvSpPr>
        <p:spPr>
          <a:xfrm flipH="1" rot="10800000">
            <a:off x="8587875" y="1415813"/>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flipH="1" rot="10800000">
            <a:off x="-590539" y="2008213"/>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32"/>
          <p:cNvPicPr preferRelativeResize="0"/>
          <p:nvPr/>
        </p:nvPicPr>
        <p:blipFill>
          <a:blip r:embed="rId2">
            <a:alphaModFix amt="68000"/>
          </a:blip>
          <a:stretch>
            <a:fillRect/>
          </a:stretch>
        </p:blipFill>
        <p:spPr>
          <a:xfrm flipH="1" rot="10800000">
            <a:off x="7849125" y="3282529"/>
            <a:ext cx="2810999" cy="2759884"/>
          </a:xfrm>
          <a:prstGeom prst="rect">
            <a:avLst/>
          </a:prstGeom>
          <a:noFill/>
          <a:ln>
            <a:noFill/>
          </a:ln>
        </p:spPr>
      </p:pic>
      <p:sp>
        <p:nvSpPr>
          <p:cNvPr id="306" name="Google Shape;306;p32"/>
          <p:cNvSpPr/>
          <p:nvPr/>
        </p:nvSpPr>
        <p:spPr>
          <a:xfrm flipH="1" rot="10800000">
            <a:off x="683625" y="-790712"/>
            <a:ext cx="22368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flipH="1" rot="10800000">
            <a:off x="3152775" y="-790712"/>
            <a:ext cx="53076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spTree>
      <p:nvGrpSpPr>
        <p:cNvPr id="308" name="Shape 308"/>
        <p:cNvGrpSpPr/>
        <p:nvPr/>
      </p:nvGrpSpPr>
      <p:grpSpPr>
        <a:xfrm>
          <a:off x="0" y="0"/>
          <a:ext cx="0" cy="0"/>
          <a:chOff x="0" y="0"/>
          <a:chExt cx="0" cy="0"/>
        </a:xfrm>
      </p:grpSpPr>
      <p:sp>
        <p:nvSpPr>
          <p:cNvPr id="309" name="Google Shape;309;p33"/>
          <p:cNvSpPr/>
          <p:nvPr/>
        </p:nvSpPr>
        <p:spPr>
          <a:xfrm flipH="1" rot="10800000">
            <a:off x="3152775" y="-790712"/>
            <a:ext cx="53076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0" y="4819900"/>
            <a:ext cx="91440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33"/>
          <p:cNvPicPr preferRelativeResize="0"/>
          <p:nvPr/>
        </p:nvPicPr>
        <p:blipFill>
          <a:blip r:embed="rId2">
            <a:alphaModFix amt="68000"/>
          </a:blip>
          <a:stretch>
            <a:fillRect/>
          </a:stretch>
        </p:blipFill>
        <p:spPr>
          <a:xfrm flipH="1" rot="10800000">
            <a:off x="-692275" y="-990734"/>
            <a:ext cx="2810999" cy="2759884"/>
          </a:xfrm>
          <a:prstGeom prst="rect">
            <a:avLst/>
          </a:prstGeom>
          <a:noFill/>
          <a:ln>
            <a:noFill/>
          </a:ln>
        </p:spPr>
      </p:pic>
      <p:sp>
        <p:nvSpPr>
          <p:cNvPr id="312" name="Google Shape;312;p33"/>
          <p:cNvSpPr/>
          <p:nvPr/>
        </p:nvSpPr>
        <p:spPr>
          <a:xfrm flipH="1">
            <a:off x="8460386" y="2151088"/>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flipH="1" rot="-900565">
            <a:off x="180965" y="3922800"/>
            <a:ext cx="724001" cy="724001"/>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spTree>
      <p:nvGrpSpPr>
        <p:cNvPr id="314" name="Shape 314"/>
        <p:cNvGrpSpPr/>
        <p:nvPr/>
      </p:nvGrpSpPr>
      <p:grpSpPr>
        <a:xfrm>
          <a:off x="0" y="0"/>
          <a:ext cx="0" cy="0"/>
          <a:chOff x="0" y="0"/>
          <a:chExt cx="0" cy="0"/>
        </a:xfrm>
      </p:grpSpPr>
      <p:sp>
        <p:nvSpPr>
          <p:cNvPr id="315" name="Google Shape;315;p34"/>
          <p:cNvSpPr/>
          <p:nvPr/>
        </p:nvSpPr>
        <p:spPr>
          <a:xfrm flipH="1">
            <a:off x="-19050" y="-568175"/>
            <a:ext cx="39894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flipH="1">
            <a:off x="1649400" y="4586525"/>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4"/>
          <p:cNvPicPr preferRelativeResize="0"/>
          <p:nvPr/>
        </p:nvPicPr>
        <p:blipFill>
          <a:blip r:embed="rId2">
            <a:alphaModFix amt="68000"/>
          </a:blip>
          <a:stretch>
            <a:fillRect/>
          </a:stretch>
        </p:blipFill>
        <p:spPr>
          <a:xfrm>
            <a:off x="-1292550" y="2231225"/>
            <a:ext cx="2810999" cy="2759884"/>
          </a:xfrm>
          <a:prstGeom prst="rect">
            <a:avLst/>
          </a:prstGeom>
          <a:noFill/>
          <a:ln>
            <a:noFill/>
          </a:ln>
        </p:spPr>
      </p:pic>
      <p:pic>
        <p:nvPicPr>
          <p:cNvPr id="318" name="Google Shape;318;p34"/>
          <p:cNvPicPr preferRelativeResize="0"/>
          <p:nvPr/>
        </p:nvPicPr>
        <p:blipFill>
          <a:blip r:embed="rId2">
            <a:alphaModFix amt="68000"/>
          </a:blip>
          <a:stretch>
            <a:fillRect/>
          </a:stretch>
        </p:blipFill>
        <p:spPr>
          <a:xfrm>
            <a:off x="7494600" y="774975"/>
            <a:ext cx="2810999" cy="2759884"/>
          </a:xfrm>
          <a:prstGeom prst="rect">
            <a:avLst/>
          </a:prstGeom>
          <a:noFill/>
          <a:ln>
            <a:noFill/>
          </a:ln>
        </p:spPr>
      </p:pic>
      <p:sp>
        <p:nvSpPr>
          <p:cNvPr id="319" name="Google Shape;319;p34"/>
          <p:cNvSpPr/>
          <p:nvPr/>
        </p:nvSpPr>
        <p:spPr>
          <a:xfrm flipH="1">
            <a:off x="5162550" y="-568175"/>
            <a:ext cx="39894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flipH="1">
            <a:off x="-462739" y="908313"/>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flipH="1" rot="-900565">
            <a:off x="8235390" y="4185700"/>
            <a:ext cx="724001" cy="724001"/>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2" name="Shape 322"/>
        <p:cNvGrpSpPr/>
        <p:nvPr/>
      </p:nvGrpSpPr>
      <p:grpSpPr>
        <a:xfrm>
          <a:off x="0" y="0"/>
          <a:ext cx="0" cy="0"/>
          <a:chOff x="0" y="0"/>
          <a:chExt cx="0" cy="0"/>
        </a:xfrm>
      </p:grpSpPr>
      <p:sp>
        <p:nvSpPr>
          <p:cNvPr id="323" name="Google Shape;323;p3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4" name="Google Shape;324;p3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5" name="Google Shape;325;p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6" name="Google Shape;326;p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7" name="Google Shape;327;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4" name="Shape 334"/>
        <p:cNvGrpSpPr/>
        <p:nvPr/>
      </p:nvGrpSpPr>
      <p:grpSpPr>
        <a:xfrm>
          <a:off x="0" y="0"/>
          <a:ext cx="0" cy="0"/>
          <a:chOff x="0" y="0"/>
          <a:chExt cx="0" cy="0"/>
        </a:xfrm>
      </p:grpSpPr>
      <p:sp>
        <p:nvSpPr>
          <p:cNvPr id="335" name="Google Shape;335;p3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6" name="Google Shape;336;p3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7" name="Google Shape;337;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8" name="Google Shape;338;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9" name="Google Shape;339;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 name="Shape 340"/>
        <p:cNvGrpSpPr/>
        <p:nvPr/>
      </p:nvGrpSpPr>
      <p:grpSpPr>
        <a:xfrm>
          <a:off x="0" y="0"/>
          <a:ext cx="0" cy="0"/>
          <a:chOff x="0" y="0"/>
          <a:chExt cx="0" cy="0"/>
        </a:xfrm>
      </p:grpSpPr>
      <p:sp>
        <p:nvSpPr>
          <p:cNvPr id="341" name="Google Shape;341;p3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2" name="Google Shape;342;p3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3" name="Google Shape;343;p3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4" name="Shape 344"/>
        <p:cNvGrpSpPr/>
        <p:nvPr/>
      </p:nvGrpSpPr>
      <p:grpSpPr>
        <a:xfrm>
          <a:off x="0" y="0"/>
          <a:ext cx="0" cy="0"/>
          <a:chOff x="0" y="0"/>
          <a:chExt cx="0" cy="0"/>
        </a:xfrm>
      </p:grpSpPr>
      <p:sp>
        <p:nvSpPr>
          <p:cNvPr id="345" name="Google Shape;345;p3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6" name="Google Shape;346;p3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347" name="Google Shape;347;p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8" name="Google Shape;348;p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9" name="Google Shape;349;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50" name="Shape 350"/>
        <p:cNvGrpSpPr/>
        <p:nvPr/>
      </p:nvGrpSpPr>
      <p:grpSpPr>
        <a:xfrm>
          <a:off x="0" y="0"/>
          <a:ext cx="0" cy="0"/>
          <a:chOff x="0" y="0"/>
          <a:chExt cx="0" cy="0"/>
        </a:xfrm>
      </p:grpSpPr>
      <p:sp>
        <p:nvSpPr>
          <p:cNvPr id="351" name="Google Shape;351;p40"/>
          <p:cNvSpPr txBox="1"/>
          <p:nvPr>
            <p:ph type="title"/>
          </p:nvPr>
        </p:nvSpPr>
        <p:spPr>
          <a:xfrm>
            <a:off x="0" y="0"/>
            <a:ext cx="7772400" cy="8574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2" name="Google Shape;352;p40"/>
          <p:cNvSpPr txBox="1"/>
          <p:nvPr>
            <p:ph idx="1" type="body"/>
          </p:nvPr>
        </p:nvSpPr>
        <p:spPr>
          <a:xfrm>
            <a:off x="685800" y="1485900"/>
            <a:ext cx="3810000" cy="3086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3" name="Google Shape;353;p40"/>
          <p:cNvSpPr txBox="1"/>
          <p:nvPr>
            <p:ph idx="2" type="body"/>
          </p:nvPr>
        </p:nvSpPr>
        <p:spPr>
          <a:xfrm>
            <a:off x="4648200" y="1485900"/>
            <a:ext cx="3810000" cy="1485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4" name="Google Shape;354;p40"/>
          <p:cNvSpPr txBox="1"/>
          <p:nvPr>
            <p:ph idx="3" type="body"/>
          </p:nvPr>
        </p:nvSpPr>
        <p:spPr>
          <a:xfrm>
            <a:off x="4648200" y="3086100"/>
            <a:ext cx="3810000" cy="1485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5" name="Google Shape;355;p4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6" name="Google Shape;356;p4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7" name="Google Shape;357;p4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8" name="Shape 358"/>
        <p:cNvGrpSpPr/>
        <p:nvPr/>
      </p:nvGrpSpPr>
      <p:grpSpPr>
        <a:xfrm>
          <a:off x="0" y="0"/>
          <a:ext cx="0" cy="0"/>
          <a:chOff x="0" y="0"/>
          <a:chExt cx="0" cy="0"/>
        </a:xfrm>
      </p:grpSpPr>
      <p:sp>
        <p:nvSpPr>
          <p:cNvPr id="359" name="Google Shape;359;p4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0" name="Google Shape;360;p4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1" name="Google Shape;361;p4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2" name="Google Shape;362;p4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p:nvPr/>
        </p:nvSpPr>
        <p:spPr>
          <a:xfrm>
            <a:off x="683625" y="4819900"/>
            <a:ext cx="37065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4753875" y="4819900"/>
            <a:ext cx="37065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p:cNvPicPr preferRelativeResize="0"/>
          <p:nvPr/>
        </p:nvPicPr>
        <p:blipFill>
          <a:blip r:embed="rId2">
            <a:alphaModFix amt="68000"/>
          </a:blip>
          <a:stretch>
            <a:fillRect/>
          </a:stretch>
        </p:blipFill>
        <p:spPr>
          <a:xfrm>
            <a:off x="692088" y="-828720"/>
            <a:ext cx="1553825" cy="1525570"/>
          </a:xfrm>
          <a:prstGeom prst="rect">
            <a:avLst/>
          </a:prstGeom>
          <a:noFill/>
          <a:ln>
            <a:noFill/>
          </a:ln>
        </p:spPr>
      </p:pic>
      <p:sp>
        <p:nvSpPr>
          <p:cNvPr id="38" name="Google Shape;38;p5"/>
          <p:cNvSpPr/>
          <p:nvPr/>
        </p:nvSpPr>
        <p:spPr>
          <a:xfrm>
            <a:off x="8544600" y="4555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550250" y="29612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711085" y="3158006"/>
            <a:ext cx="3706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b="0"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5"/>
          <p:cNvSpPr txBox="1"/>
          <p:nvPr>
            <p:ph idx="2" type="title"/>
          </p:nvPr>
        </p:nvSpPr>
        <p:spPr>
          <a:xfrm>
            <a:off x="4726412" y="3158006"/>
            <a:ext cx="3706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b="0"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5"/>
          <p:cNvSpPr txBox="1"/>
          <p:nvPr>
            <p:ph idx="1" type="subTitle"/>
          </p:nvPr>
        </p:nvSpPr>
        <p:spPr>
          <a:xfrm>
            <a:off x="4726401" y="3716902"/>
            <a:ext cx="3706500" cy="86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3" type="subTitle"/>
          </p:nvPr>
        </p:nvSpPr>
        <p:spPr>
          <a:xfrm>
            <a:off x="711075" y="3716901"/>
            <a:ext cx="3706500" cy="86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4"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5" name="Google Shape;45;p5"/>
          <p:cNvPicPr preferRelativeResize="0"/>
          <p:nvPr/>
        </p:nvPicPr>
        <p:blipFill>
          <a:blip r:embed="rId2">
            <a:alphaModFix amt="68000"/>
          </a:blip>
          <a:stretch>
            <a:fillRect/>
          </a:stretch>
        </p:blipFill>
        <p:spPr>
          <a:xfrm flipH="1">
            <a:off x="6433002" y="1170275"/>
            <a:ext cx="2111601" cy="2073201"/>
          </a:xfrm>
          <a:prstGeom prst="rect">
            <a:avLst/>
          </a:prstGeom>
          <a:noFill/>
          <a:ln>
            <a:noFill/>
          </a:ln>
        </p:spPr>
      </p:pic>
      <p:pic>
        <p:nvPicPr>
          <p:cNvPr id="46" name="Google Shape;46;p5"/>
          <p:cNvPicPr preferRelativeResize="0"/>
          <p:nvPr/>
        </p:nvPicPr>
        <p:blipFill>
          <a:blip r:embed="rId2">
            <a:alphaModFix amt="68000"/>
          </a:blip>
          <a:stretch>
            <a:fillRect/>
          </a:stretch>
        </p:blipFill>
        <p:spPr>
          <a:xfrm flipH="1">
            <a:off x="413202" y="1170275"/>
            <a:ext cx="2111601" cy="207320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3" name="Shape 363"/>
        <p:cNvGrpSpPr/>
        <p:nvPr/>
      </p:nvGrpSpPr>
      <p:grpSpPr>
        <a:xfrm>
          <a:off x="0" y="0"/>
          <a:ext cx="0" cy="0"/>
          <a:chOff x="0" y="0"/>
          <a:chExt cx="0" cy="0"/>
        </a:xfrm>
      </p:grpSpPr>
      <p:sp>
        <p:nvSpPr>
          <p:cNvPr id="364" name="Google Shape;364;p4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5" name="Google Shape;365;p42"/>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366" name="Google Shape;366;p4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7" name="Google Shape;367;p4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8" name="Google Shape;368;p4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9" name="Shape 369"/>
        <p:cNvGrpSpPr/>
        <p:nvPr/>
      </p:nvGrpSpPr>
      <p:grpSpPr>
        <a:xfrm>
          <a:off x="0" y="0"/>
          <a:ext cx="0" cy="0"/>
          <a:chOff x="0" y="0"/>
          <a:chExt cx="0" cy="0"/>
        </a:xfrm>
      </p:grpSpPr>
      <p:sp>
        <p:nvSpPr>
          <p:cNvPr id="370" name="Google Shape;370;p4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1" name="Google Shape;371;p4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2" name="Google Shape;372;p4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3" name="Google Shape;373;p4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4" name="Google Shape;374;p4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5" name="Google Shape;375;p4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6" name="Shape 376"/>
        <p:cNvGrpSpPr/>
        <p:nvPr/>
      </p:nvGrpSpPr>
      <p:grpSpPr>
        <a:xfrm>
          <a:off x="0" y="0"/>
          <a:ext cx="0" cy="0"/>
          <a:chOff x="0" y="0"/>
          <a:chExt cx="0" cy="0"/>
        </a:xfrm>
      </p:grpSpPr>
      <p:sp>
        <p:nvSpPr>
          <p:cNvPr id="377" name="Google Shape;377;p4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8" name="Google Shape;378;p4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379" name="Google Shape;379;p44"/>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0" name="Google Shape;380;p4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381" name="Google Shape;381;p44"/>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2" name="Google Shape;382;p4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3" name="Google Shape;383;p4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4" name="Google Shape;384;p4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5" name="Shape 385"/>
        <p:cNvGrpSpPr/>
        <p:nvPr/>
      </p:nvGrpSpPr>
      <p:grpSpPr>
        <a:xfrm>
          <a:off x="0" y="0"/>
          <a:ext cx="0" cy="0"/>
          <a:chOff x="0" y="0"/>
          <a:chExt cx="0" cy="0"/>
        </a:xfrm>
      </p:grpSpPr>
      <p:sp>
        <p:nvSpPr>
          <p:cNvPr id="386" name="Google Shape;386;p45"/>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7" name="Google Shape;387;p45"/>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388" name="Google Shape;388;p45"/>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389" name="Google Shape;389;p4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0" name="Google Shape;390;p4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1" name="Google Shape;391;p4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2" name="Shape 392"/>
        <p:cNvGrpSpPr/>
        <p:nvPr/>
      </p:nvGrpSpPr>
      <p:grpSpPr>
        <a:xfrm>
          <a:off x="0" y="0"/>
          <a:ext cx="0" cy="0"/>
          <a:chOff x="0" y="0"/>
          <a:chExt cx="0" cy="0"/>
        </a:xfrm>
      </p:grpSpPr>
      <p:sp>
        <p:nvSpPr>
          <p:cNvPr id="393" name="Google Shape;393;p46"/>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4" name="Google Shape;394;p46"/>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95" name="Google Shape;395;p46"/>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396" name="Google Shape;396;p4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7" name="Google Shape;397;p4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8" name="Google Shape;398;p4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99" name="Shape 399"/>
        <p:cNvGrpSpPr/>
        <p:nvPr/>
      </p:nvGrpSpPr>
      <p:grpSpPr>
        <a:xfrm>
          <a:off x="0" y="0"/>
          <a:ext cx="0" cy="0"/>
          <a:chOff x="0" y="0"/>
          <a:chExt cx="0" cy="0"/>
        </a:xfrm>
      </p:grpSpPr>
      <p:sp>
        <p:nvSpPr>
          <p:cNvPr id="400" name="Google Shape;400;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1" name="Google Shape;401;p47"/>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2" name="Google Shape;402;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3" name="Google Shape;403;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4" name="Google Shape;404;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05" name="Shape 405"/>
        <p:cNvGrpSpPr/>
        <p:nvPr/>
      </p:nvGrpSpPr>
      <p:grpSpPr>
        <a:xfrm>
          <a:off x="0" y="0"/>
          <a:ext cx="0" cy="0"/>
          <a:chOff x="0" y="0"/>
          <a:chExt cx="0" cy="0"/>
        </a:xfrm>
      </p:grpSpPr>
      <p:sp>
        <p:nvSpPr>
          <p:cNvPr id="406" name="Google Shape;406;p48"/>
          <p:cNvSpPr txBox="1"/>
          <p:nvPr>
            <p:ph type="title"/>
          </p:nvPr>
        </p:nvSpPr>
        <p:spPr>
          <a:xfrm rot="5400000">
            <a:off x="5350049" y="1467543"/>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7" name="Google Shape;407;p48"/>
          <p:cNvSpPr txBox="1"/>
          <p:nvPr>
            <p:ph idx="1" type="body"/>
          </p:nvPr>
        </p:nvSpPr>
        <p:spPr>
          <a:xfrm rot="5400000">
            <a:off x="1349475" y="-447057"/>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8" name="Google Shape;408;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9" name="Google Shape;409;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0" name="Google Shape;410;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713225" y="36882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6"/>
          <p:cNvSpPr/>
          <p:nvPr/>
        </p:nvSpPr>
        <p:spPr>
          <a:xfrm flipH="1">
            <a:off x="4882613" y="-782487"/>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a:off x="-1583812" y="4819888"/>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485675" y="255125"/>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544025" y="40546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a:off x="717900" y="4819050"/>
            <a:ext cx="7708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17900" y="-781650"/>
            <a:ext cx="7708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528587" y="418863"/>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8547413" y="-566612"/>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idx="1" type="body"/>
          </p:nvPr>
        </p:nvSpPr>
        <p:spPr>
          <a:xfrm>
            <a:off x="720000" y="1905000"/>
            <a:ext cx="3951000" cy="20955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SzPts val="1800"/>
              <a:buChar char="●"/>
              <a:defRPr sz="14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59" name="Google Shape;59;p7"/>
          <p:cNvSpPr txBox="1"/>
          <p:nvPr>
            <p:ph type="title"/>
          </p:nvPr>
        </p:nvSpPr>
        <p:spPr>
          <a:xfrm>
            <a:off x="720000" y="1168150"/>
            <a:ext cx="395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0" name="Google Shape;60;p7"/>
          <p:cNvPicPr preferRelativeResize="0"/>
          <p:nvPr/>
        </p:nvPicPr>
        <p:blipFill>
          <a:blip r:embed="rId2">
            <a:alphaModFix amt="65000"/>
          </a:blip>
          <a:stretch>
            <a:fillRect/>
          </a:stretch>
        </p:blipFill>
        <p:spPr>
          <a:xfrm>
            <a:off x="4138725" y="171750"/>
            <a:ext cx="4986224" cy="48955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flipH="1">
            <a:off x="1649400" y="-568175"/>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flipH="1">
            <a:off x="1649400" y="4586525"/>
            <a:ext cx="5845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8"/>
          <p:cNvPicPr preferRelativeResize="0"/>
          <p:nvPr/>
        </p:nvPicPr>
        <p:blipFill>
          <a:blip r:embed="rId2">
            <a:alphaModFix amt="68000"/>
          </a:blip>
          <a:stretch>
            <a:fillRect/>
          </a:stretch>
        </p:blipFill>
        <p:spPr>
          <a:xfrm>
            <a:off x="7159900" y="1600300"/>
            <a:ext cx="2810999" cy="2759884"/>
          </a:xfrm>
          <a:prstGeom prst="rect">
            <a:avLst/>
          </a:prstGeom>
          <a:noFill/>
          <a:ln>
            <a:noFill/>
          </a:ln>
        </p:spPr>
      </p:pic>
      <p:pic>
        <p:nvPicPr>
          <p:cNvPr id="65" name="Google Shape;65;p8"/>
          <p:cNvPicPr preferRelativeResize="0"/>
          <p:nvPr/>
        </p:nvPicPr>
        <p:blipFill>
          <a:blip r:embed="rId2">
            <a:alphaModFix amt="68000"/>
          </a:blip>
          <a:stretch>
            <a:fillRect/>
          </a:stretch>
        </p:blipFill>
        <p:spPr>
          <a:xfrm>
            <a:off x="-1031600" y="0"/>
            <a:ext cx="2810999" cy="2759884"/>
          </a:xfrm>
          <a:prstGeom prst="rect">
            <a:avLst/>
          </a:prstGeom>
          <a:noFill/>
          <a:ln>
            <a:noFill/>
          </a:ln>
        </p:spPr>
      </p:pic>
      <p:sp>
        <p:nvSpPr>
          <p:cNvPr id="66" name="Google Shape;66;p8"/>
          <p:cNvSpPr txBox="1"/>
          <p:nvPr>
            <p:ph type="title"/>
          </p:nvPr>
        </p:nvSpPr>
        <p:spPr>
          <a:xfrm>
            <a:off x="1649400" y="1183050"/>
            <a:ext cx="5845200" cy="277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9"/>
          <p:cNvSpPr txBox="1"/>
          <p:nvPr>
            <p:ph type="title"/>
          </p:nvPr>
        </p:nvSpPr>
        <p:spPr>
          <a:xfrm>
            <a:off x="1304850" y="2986800"/>
            <a:ext cx="6534300" cy="65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9"/>
          <p:cNvSpPr txBox="1"/>
          <p:nvPr>
            <p:ph idx="1" type="subTitle"/>
          </p:nvPr>
        </p:nvSpPr>
        <p:spPr>
          <a:xfrm>
            <a:off x="1304850" y="3648075"/>
            <a:ext cx="6534300" cy="9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9"/>
          <p:cNvSpPr/>
          <p:nvPr/>
        </p:nvSpPr>
        <p:spPr>
          <a:xfrm>
            <a:off x="713225" y="4819900"/>
            <a:ext cx="7708200" cy="1106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8421413" y="3304088"/>
            <a:ext cx="1106100" cy="11061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319100" y="26629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9"/>
          <p:cNvPicPr preferRelativeResize="0"/>
          <p:nvPr/>
        </p:nvPicPr>
        <p:blipFill>
          <a:blip r:embed="rId2">
            <a:alphaModFix amt="65000"/>
          </a:blip>
          <a:stretch>
            <a:fillRect/>
          </a:stretch>
        </p:blipFill>
        <p:spPr>
          <a:xfrm>
            <a:off x="5030611" y="-1047750"/>
            <a:ext cx="4432481" cy="4351851"/>
          </a:xfrm>
          <a:prstGeom prst="rect">
            <a:avLst/>
          </a:prstGeom>
          <a:noFill/>
          <a:ln>
            <a:noFill/>
          </a:ln>
        </p:spPr>
      </p:pic>
      <p:pic>
        <p:nvPicPr>
          <p:cNvPr id="74" name="Google Shape;74;p9"/>
          <p:cNvPicPr preferRelativeResize="0"/>
          <p:nvPr/>
        </p:nvPicPr>
        <p:blipFill>
          <a:blip r:embed="rId2">
            <a:alphaModFix amt="65000"/>
          </a:blip>
          <a:stretch>
            <a:fillRect/>
          </a:stretch>
        </p:blipFill>
        <p:spPr>
          <a:xfrm>
            <a:off x="-319091" y="-1047750"/>
            <a:ext cx="4432481" cy="4351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type="title"/>
          </p:nvPr>
        </p:nvSpPr>
        <p:spPr>
          <a:xfrm>
            <a:off x="717900" y="529000"/>
            <a:ext cx="4120800" cy="109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 name="Google Shape;77;p10"/>
          <p:cNvSpPr/>
          <p:nvPr/>
        </p:nvSpPr>
        <p:spPr>
          <a:xfrm>
            <a:off x="0" y="-785562"/>
            <a:ext cx="4572000" cy="1106100"/>
          </a:xfrm>
          <a:prstGeom prst="roundRect">
            <a:avLst>
              <a:gd fmla="val 50000" name="adj"/>
            </a:avLst>
          </a:prstGeom>
          <a:solidFill>
            <a:srgbClr val="DA7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5624611" y="459025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342900" y="1628800"/>
            <a:ext cx="952500" cy="9525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theme" Target="../theme/theme3.xml"/><Relationship Id="rId1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400"/>
              <a:buFont typeface="Poppins SemiBold"/>
              <a:buNone/>
              <a:defRPr sz="34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3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0" name="Google Shape;330;p3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1" name="Google Shape;331;p3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2" name="Google Shape;332;p3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3" name="Google Shape;333;p3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 Id="rId3" Type="http://schemas.openxmlformats.org/officeDocument/2006/relationships/hyperlink" Target="http://www.youtube.com/watch?v=FD4MJmTEkeQ" TargetMode="Externa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www.youtube.com/watch?v=ds0lNT1bP7A" TargetMode="Externa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www.youtube.com/watch?v=w6TjefGxfPY" TargetMode="Externa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4" name="Shape 414"/>
        <p:cNvGrpSpPr/>
        <p:nvPr/>
      </p:nvGrpSpPr>
      <p:grpSpPr>
        <a:xfrm>
          <a:off x="0" y="0"/>
          <a:ext cx="0" cy="0"/>
          <a:chOff x="0" y="0"/>
          <a:chExt cx="0" cy="0"/>
        </a:xfrm>
      </p:grpSpPr>
      <p:sp>
        <p:nvSpPr>
          <p:cNvPr id="415" name="Google Shape;415;p49"/>
          <p:cNvSpPr txBox="1"/>
          <p:nvPr>
            <p:ph type="ctrTitle"/>
          </p:nvPr>
        </p:nvSpPr>
        <p:spPr>
          <a:xfrm>
            <a:off x="569700" y="661750"/>
            <a:ext cx="4002300" cy="23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500">
                <a:solidFill>
                  <a:schemeClr val="dk2"/>
                </a:solidFill>
              </a:rPr>
              <a:t>¿Quién eres </a:t>
            </a:r>
            <a:r>
              <a:rPr lang="en" sz="7500">
                <a:solidFill>
                  <a:schemeClr val="lt2"/>
                </a:solidFill>
              </a:rPr>
              <a:t>tú?</a:t>
            </a:r>
            <a:endParaRPr sz="7500">
              <a:solidFill>
                <a:schemeClr val="lt2"/>
              </a:solidFill>
            </a:endParaRPr>
          </a:p>
        </p:txBody>
      </p:sp>
      <p:sp>
        <p:nvSpPr>
          <p:cNvPr id="416" name="Google Shape;416;p49"/>
          <p:cNvSpPr txBox="1"/>
          <p:nvPr>
            <p:ph idx="1" type="subTitle"/>
          </p:nvPr>
        </p:nvSpPr>
        <p:spPr>
          <a:xfrm>
            <a:off x="770375" y="3405625"/>
            <a:ext cx="2811000" cy="13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Trimestre 2, Semana 1-2,</a:t>
            </a:r>
            <a:endParaRPr sz="2500">
              <a:solidFill>
                <a:schemeClr val="dk1"/>
              </a:solidFill>
            </a:endParaRPr>
          </a:p>
          <a:p>
            <a:pPr indent="0" lvl="0" marL="0" rtl="0" algn="l">
              <a:spcBef>
                <a:spcPts val="0"/>
              </a:spcBef>
              <a:spcAft>
                <a:spcPts val="0"/>
              </a:spcAft>
              <a:buNone/>
            </a:pPr>
            <a:r>
              <a:rPr lang="en" sz="2500">
                <a:solidFill>
                  <a:schemeClr val="dk1"/>
                </a:solidFill>
              </a:rPr>
              <a:t>1a Clase</a:t>
            </a:r>
            <a:endParaRPr sz="2500">
              <a:solidFill>
                <a:schemeClr val="dk1"/>
              </a:solidFill>
            </a:endParaRPr>
          </a:p>
        </p:txBody>
      </p:sp>
      <p:sp>
        <p:nvSpPr>
          <p:cNvPr id="417" name="Google Shape;417;p49"/>
          <p:cNvSpPr/>
          <p:nvPr/>
        </p:nvSpPr>
        <p:spPr>
          <a:xfrm>
            <a:off x="3735596" y="3445196"/>
            <a:ext cx="836400" cy="836400"/>
          </a:xfrm>
          <a:prstGeom prst="ellipse">
            <a:avLst/>
          </a:prstGeom>
          <a:solidFill>
            <a:schemeClr val="lt1"/>
          </a:solidFill>
          <a:ln>
            <a:noFill/>
          </a:ln>
          <a:effectLst>
            <a:outerShdw blurRad="157163" rotWithShape="0" algn="bl" dir="3180000" dist="476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49"/>
          <p:cNvPicPr preferRelativeResize="0"/>
          <p:nvPr/>
        </p:nvPicPr>
        <p:blipFill>
          <a:blip r:embed="rId3">
            <a:alphaModFix/>
          </a:blip>
          <a:stretch>
            <a:fillRect/>
          </a:stretch>
        </p:blipFill>
        <p:spPr>
          <a:xfrm>
            <a:off x="4726225" y="614688"/>
            <a:ext cx="4066525" cy="4066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idx="1" type="body"/>
          </p:nvPr>
        </p:nvSpPr>
        <p:spPr>
          <a:xfrm>
            <a:off x="495450" y="1694450"/>
            <a:ext cx="8197500" cy="29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latin typeface="Fredoka"/>
                <a:ea typeface="Fredoka"/>
                <a:cs typeface="Fredoka"/>
                <a:sym typeface="Fredoka"/>
              </a:rPr>
              <a:t>Conjugation is the process by which the verb “</a:t>
            </a:r>
            <a:r>
              <a:rPr lang="en" sz="3200">
                <a:latin typeface="Fredoka"/>
                <a:ea typeface="Fredoka"/>
                <a:cs typeface="Fredoka"/>
                <a:sym typeface="Fredoka"/>
              </a:rPr>
              <a:t>shape shifts</a:t>
            </a:r>
            <a:r>
              <a:rPr lang="en" sz="3200">
                <a:latin typeface="Fredoka"/>
                <a:ea typeface="Fredoka"/>
                <a:cs typeface="Fredoka"/>
                <a:sym typeface="Fredoka"/>
              </a:rPr>
              <a:t>” according to the subject. </a:t>
            </a:r>
            <a:endParaRPr sz="3200">
              <a:latin typeface="Fredoka"/>
              <a:ea typeface="Fredoka"/>
              <a:cs typeface="Fredoka"/>
              <a:sym typeface="Fredoka"/>
            </a:endParaRPr>
          </a:p>
          <a:p>
            <a:pPr indent="0" lvl="0" marL="0" rtl="0" algn="l">
              <a:spcBef>
                <a:spcPts val="0"/>
              </a:spcBef>
              <a:spcAft>
                <a:spcPts val="0"/>
              </a:spcAft>
              <a:buNone/>
            </a:pPr>
            <a:r>
              <a:t/>
            </a:r>
            <a:endParaRPr sz="3200">
              <a:latin typeface="Fredoka"/>
              <a:ea typeface="Fredoka"/>
              <a:cs typeface="Fredoka"/>
              <a:sym typeface="Fredoka"/>
            </a:endParaRPr>
          </a:p>
          <a:p>
            <a:pPr indent="0" lvl="0" marL="0" rtl="0" algn="l">
              <a:spcBef>
                <a:spcPts val="0"/>
              </a:spcBef>
              <a:spcAft>
                <a:spcPts val="0"/>
              </a:spcAft>
              <a:buNone/>
            </a:pPr>
            <a:r>
              <a:rPr lang="en" sz="3200">
                <a:solidFill>
                  <a:srgbClr val="374151"/>
                </a:solidFill>
                <a:latin typeface="Fredoka"/>
                <a:ea typeface="Fredoka"/>
                <a:cs typeface="Fredoka"/>
                <a:sym typeface="Fredoka"/>
              </a:rPr>
              <a:t>It's about tweaking the verb forms to match who is performing the action.</a:t>
            </a:r>
            <a:endParaRPr sz="3200">
              <a:latin typeface="Fredoka"/>
              <a:ea typeface="Fredoka"/>
              <a:cs typeface="Fredoka"/>
              <a:sym typeface="Fredoka"/>
            </a:endParaRPr>
          </a:p>
        </p:txBody>
      </p:sp>
      <p:sp>
        <p:nvSpPr>
          <p:cNvPr id="486" name="Google Shape;486;p58"/>
          <p:cNvSpPr txBox="1"/>
          <p:nvPr>
            <p:ph type="title"/>
          </p:nvPr>
        </p:nvSpPr>
        <p:spPr>
          <a:xfrm>
            <a:off x="720000" y="416175"/>
            <a:ext cx="7747200" cy="12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just did is called ✨Conjugation✨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9"/>
          <p:cNvSpPr txBox="1"/>
          <p:nvPr>
            <p:ph type="ctrTitle"/>
          </p:nvPr>
        </p:nvSpPr>
        <p:spPr>
          <a:xfrm>
            <a:off x="1143000" y="417739"/>
            <a:ext cx="6858000" cy="9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dk2"/>
                </a:solidFill>
                <a:latin typeface="Alfa Slab One"/>
                <a:ea typeface="Alfa Slab One"/>
                <a:cs typeface="Alfa Slab One"/>
                <a:sym typeface="Alfa Slab One"/>
              </a:rPr>
              <a:t>¿Quién eres tú?</a:t>
            </a:r>
            <a:endParaRPr>
              <a:solidFill>
                <a:schemeClr val="dk2"/>
              </a:solidFill>
              <a:latin typeface="Alfa Slab One"/>
              <a:ea typeface="Alfa Slab One"/>
              <a:cs typeface="Alfa Slab One"/>
              <a:sym typeface="Alfa Slab One"/>
            </a:endParaRPr>
          </a:p>
        </p:txBody>
      </p:sp>
      <p:pic>
        <p:nvPicPr>
          <p:cNvPr id="493" name="Google Shape;493;p59"/>
          <p:cNvPicPr preferRelativeResize="0"/>
          <p:nvPr/>
        </p:nvPicPr>
        <p:blipFill rotWithShape="1">
          <a:blip r:embed="rId3">
            <a:alphaModFix/>
          </a:blip>
          <a:srcRect b="0" l="23994" r="25203" t="0"/>
          <a:stretch/>
        </p:blipFill>
        <p:spPr>
          <a:xfrm>
            <a:off x="3037975" y="1297775"/>
            <a:ext cx="3586347" cy="370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0"/>
          <p:cNvSpPr txBox="1"/>
          <p:nvPr>
            <p:ph type="ctrTitle"/>
          </p:nvPr>
        </p:nvSpPr>
        <p:spPr>
          <a:xfrm>
            <a:off x="1053350" y="147020"/>
            <a:ext cx="6858000" cy="13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A64D79"/>
                </a:solidFill>
                <a:latin typeface="Arial"/>
                <a:ea typeface="Arial"/>
                <a:cs typeface="Arial"/>
                <a:sym typeface="Arial"/>
              </a:rPr>
              <a:t>¿Quién es él/ella?</a:t>
            </a:r>
            <a:endParaRPr b="1" sz="6000">
              <a:solidFill>
                <a:srgbClr val="A64D79"/>
              </a:solidFill>
              <a:latin typeface="Arial"/>
              <a:ea typeface="Arial"/>
              <a:cs typeface="Arial"/>
              <a:sym typeface="Arial"/>
            </a:endParaRPr>
          </a:p>
          <a:p>
            <a:pPr indent="0" lvl="0" marL="0" rtl="0" algn="l">
              <a:spcBef>
                <a:spcPts val="0"/>
              </a:spcBef>
              <a:spcAft>
                <a:spcPts val="0"/>
              </a:spcAft>
              <a:buNone/>
            </a:pPr>
            <a:r>
              <a:rPr b="1" lang="en" sz="1800">
                <a:latin typeface="Arial"/>
                <a:ea typeface="Arial"/>
                <a:cs typeface="Arial"/>
                <a:sym typeface="Arial"/>
              </a:rPr>
              <a:t>Fill in the blanks with the appropriate form of the verb SER.</a:t>
            </a:r>
            <a:endParaRPr b="1" sz="1800">
              <a:latin typeface="Arial"/>
              <a:ea typeface="Arial"/>
              <a:cs typeface="Arial"/>
              <a:sym typeface="Arial"/>
            </a:endParaRPr>
          </a:p>
        </p:txBody>
      </p:sp>
      <p:pic>
        <p:nvPicPr>
          <p:cNvPr id="500" name="Google Shape;500;p60"/>
          <p:cNvPicPr preferRelativeResize="0"/>
          <p:nvPr/>
        </p:nvPicPr>
        <p:blipFill rotWithShape="1">
          <a:blip r:embed="rId3">
            <a:alphaModFix/>
          </a:blip>
          <a:srcRect b="0" l="0" r="10674" t="0"/>
          <a:stretch/>
        </p:blipFill>
        <p:spPr>
          <a:xfrm flipH="1">
            <a:off x="2899397" y="2358900"/>
            <a:ext cx="3345226" cy="2759600"/>
          </a:xfrm>
          <a:prstGeom prst="rect">
            <a:avLst/>
          </a:prstGeom>
          <a:noFill/>
          <a:ln>
            <a:noFill/>
          </a:ln>
        </p:spPr>
      </p:pic>
      <p:sp>
        <p:nvSpPr>
          <p:cNvPr id="501" name="Google Shape;501;p60"/>
          <p:cNvSpPr/>
          <p:nvPr/>
        </p:nvSpPr>
        <p:spPr>
          <a:xfrm>
            <a:off x="390175" y="2451431"/>
            <a:ext cx="2928600" cy="17001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750"/>
              </a:spcBef>
              <a:spcAft>
                <a:spcPts val="0"/>
              </a:spcAft>
              <a:buNone/>
            </a:pPr>
            <a:r>
              <a:rPr lang="en" sz="2400">
                <a:solidFill>
                  <a:schemeClr val="dk1"/>
                </a:solidFill>
                <a:latin typeface="Calibri"/>
                <a:ea typeface="Calibri"/>
                <a:cs typeface="Calibri"/>
                <a:sym typeface="Calibri"/>
              </a:rPr>
              <a:t>Él </a:t>
            </a:r>
            <a:r>
              <a:rPr b="1" lang="en" sz="2400">
                <a:solidFill>
                  <a:schemeClr val="dk1"/>
                </a:solidFill>
                <a:latin typeface="Calibri"/>
                <a:ea typeface="Calibri"/>
                <a:cs typeface="Calibri"/>
                <a:sym typeface="Calibri"/>
              </a:rPr>
              <a:t>__ </a:t>
            </a:r>
            <a:r>
              <a:rPr lang="en" sz="2400">
                <a:solidFill>
                  <a:schemeClr val="dk1"/>
                </a:solidFill>
                <a:latin typeface="Calibri"/>
                <a:ea typeface="Calibri"/>
                <a:cs typeface="Calibri"/>
                <a:sym typeface="Calibri"/>
              </a:rPr>
              <a:t>Justin Bieber. </a:t>
            </a:r>
            <a:endParaRPr sz="2400">
              <a:solidFill>
                <a:schemeClr val="dk1"/>
              </a:solidFill>
              <a:latin typeface="Calibri"/>
              <a:ea typeface="Calibri"/>
              <a:cs typeface="Calibri"/>
              <a:sym typeface="Calibri"/>
            </a:endParaRPr>
          </a:p>
          <a:p>
            <a:pPr indent="0" lvl="0" marL="0" rtl="0" algn="ctr">
              <a:lnSpc>
                <a:spcPct val="90000"/>
              </a:lnSpc>
              <a:spcBef>
                <a:spcPts val="750"/>
              </a:spcBef>
              <a:spcAft>
                <a:spcPts val="0"/>
              </a:spcAft>
              <a:buNone/>
            </a:pPr>
            <a:r>
              <a:rPr b="1" lang="en" sz="2400">
                <a:solidFill>
                  <a:schemeClr val="dk1"/>
                </a:solidFill>
                <a:latin typeface="Calibri"/>
                <a:ea typeface="Calibri"/>
                <a:cs typeface="Calibri"/>
                <a:sym typeface="Calibri"/>
              </a:rPr>
              <a:t>__ </a:t>
            </a:r>
            <a:r>
              <a:rPr lang="en" sz="2400">
                <a:solidFill>
                  <a:schemeClr val="dk1"/>
                </a:solidFill>
                <a:latin typeface="Calibri"/>
                <a:ea typeface="Calibri"/>
                <a:cs typeface="Calibri"/>
                <a:sym typeface="Calibri"/>
              </a:rPr>
              <a:t>un chico.</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p>
        </p:txBody>
      </p:sp>
      <p:sp>
        <p:nvSpPr>
          <p:cNvPr id="502" name="Google Shape;502;p60"/>
          <p:cNvSpPr/>
          <p:nvPr/>
        </p:nvSpPr>
        <p:spPr>
          <a:xfrm>
            <a:off x="5564600" y="1970175"/>
            <a:ext cx="3495600" cy="1545000"/>
          </a:xfrm>
          <a:prstGeom prst="lef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750"/>
              </a:spcBef>
              <a:spcAft>
                <a:spcPts val="0"/>
              </a:spcAft>
              <a:buNone/>
            </a:pPr>
            <a:r>
              <a:rPr lang="en" sz="2400">
                <a:solidFill>
                  <a:schemeClr val="dk1"/>
                </a:solidFill>
                <a:latin typeface="Calibri"/>
                <a:ea typeface="Calibri"/>
                <a:cs typeface="Calibri"/>
                <a:sym typeface="Calibri"/>
              </a:rPr>
              <a:t>Ella </a:t>
            </a:r>
            <a:r>
              <a:rPr b="1" lang="en" sz="2400">
                <a:solidFill>
                  <a:schemeClr val="dk1"/>
                </a:solidFill>
                <a:latin typeface="Calibri"/>
                <a:ea typeface="Calibri"/>
                <a:cs typeface="Calibri"/>
                <a:sym typeface="Calibri"/>
              </a:rPr>
              <a:t>__ </a:t>
            </a:r>
            <a:r>
              <a:rPr lang="en" sz="2400">
                <a:solidFill>
                  <a:schemeClr val="dk1"/>
                </a:solidFill>
                <a:latin typeface="Calibri"/>
                <a:ea typeface="Calibri"/>
                <a:cs typeface="Calibri"/>
                <a:sym typeface="Calibri"/>
              </a:rPr>
              <a:t>Selena Gómez. </a:t>
            </a:r>
            <a:endParaRPr sz="2400">
              <a:solidFill>
                <a:schemeClr val="dk1"/>
              </a:solidFill>
              <a:latin typeface="Calibri"/>
              <a:ea typeface="Calibri"/>
              <a:cs typeface="Calibri"/>
              <a:sym typeface="Calibri"/>
            </a:endParaRPr>
          </a:p>
          <a:p>
            <a:pPr indent="0" lvl="0" marL="0" rtl="0" algn="ctr">
              <a:lnSpc>
                <a:spcPct val="90000"/>
              </a:lnSpc>
              <a:spcBef>
                <a:spcPts val="750"/>
              </a:spcBef>
              <a:spcAft>
                <a:spcPts val="0"/>
              </a:spcAft>
              <a:buNone/>
            </a:pPr>
            <a:r>
              <a:rPr b="1" lang="en" sz="2400">
                <a:solidFill>
                  <a:schemeClr val="dk1"/>
                </a:solidFill>
                <a:latin typeface="Calibri"/>
                <a:ea typeface="Calibri"/>
                <a:cs typeface="Calibri"/>
                <a:sym typeface="Calibri"/>
              </a:rPr>
              <a:t>__ </a:t>
            </a:r>
            <a:r>
              <a:rPr lang="en" sz="2400">
                <a:solidFill>
                  <a:schemeClr val="dk1"/>
                </a:solidFill>
                <a:latin typeface="Calibri"/>
                <a:ea typeface="Calibri"/>
                <a:cs typeface="Calibri"/>
                <a:sym typeface="Calibri"/>
              </a:rPr>
              <a:t>una chica.</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p>
        </p:txBody>
      </p:sp>
      <p:sp>
        <p:nvSpPr>
          <p:cNvPr id="503" name="Google Shape;503;p60"/>
          <p:cNvSpPr/>
          <p:nvPr/>
        </p:nvSpPr>
        <p:spPr>
          <a:xfrm>
            <a:off x="3283838" y="1383700"/>
            <a:ext cx="2576340" cy="1309824"/>
          </a:xfrm>
          <a:prstGeom prst="cloud">
            <a:avLst/>
          </a:prstGeom>
          <a:solidFill>
            <a:srgbClr val="F7CAA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750"/>
              </a:spcBef>
              <a:spcAft>
                <a:spcPts val="0"/>
              </a:spcAft>
              <a:buClr>
                <a:schemeClr val="dk1"/>
              </a:buClr>
              <a:buSzPts val="1100"/>
              <a:buFont typeface="Arial"/>
              <a:buNone/>
            </a:pPr>
            <a:r>
              <a:rPr b="1" lang="en" sz="2100">
                <a:solidFill>
                  <a:schemeClr val="dk1"/>
                </a:solidFill>
                <a:latin typeface="Calibri"/>
                <a:ea typeface="Calibri"/>
                <a:cs typeface="Calibri"/>
                <a:sym typeface="Calibri"/>
              </a:rPr>
              <a:t>Ellos </a:t>
            </a:r>
            <a:r>
              <a:rPr b="1" lang="en" sz="2100" u="sng">
                <a:solidFill>
                  <a:schemeClr val="dk1"/>
                </a:solidFill>
                <a:latin typeface="Calibri"/>
                <a:ea typeface="Calibri"/>
                <a:cs typeface="Calibri"/>
                <a:sym typeface="Calibri"/>
              </a:rPr>
              <a:t>___</a:t>
            </a:r>
            <a:r>
              <a:rPr b="1" lang="en" sz="2100">
                <a:solidFill>
                  <a:schemeClr val="dk1"/>
                </a:solidFill>
                <a:latin typeface="Calibri"/>
                <a:ea typeface="Calibri"/>
                <a:cs typeface="Calibri"/>
                <a:sym typeface="Calibri"/>
              </a:rPr>
              <a:t> Justin y Selena.</a:t>
            </a:r>
            <a:endParaRPr b="1" sz="1100"/>
          </a:p>
        </p:txBody>
      </p:sp>
      <p:sp>
        <p:nvSpPr>
          <p:cNvPr id="504" name="Google Shape;504;p60"/>
          <p:cNvSpPr/>
          <p:nvPr/>
        </p:nvSpPr>
        <p:spPr>
          <a:xfrm>
            <a:off x="7141775" y="3621575"/>
            <a:ext cx="1743300" cy="1175700"/>
          </a:xfrm>
          <a:prstGeom prst="wedgeEllipseCallout">
            <a:avLst>
              <a:gd fmla="val -20833" name="adj1"/>
              <a:gd fmla="val 625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5" name="Google Shape;505;p60"/>
          <p:cNvSpPr txBox="1"/>
          <p:nvPr/>
        </p:nvSpPr>
        <p:spPr>
          <a:xfrm>
            <a:off x="7268475" y="3738125"/>
            <a:ext cx="1505100" cy="9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mfortaa"/>
                <a:ea typeface="Comfortaa"/>
                <a:cs typeface="Comfortaa"/>
                <a:sym typeface="Comfortaa"/>
              </a:rPr>
              <a:t>Note that I didn’t use the subject pronoun in the second sentence!</a:t>
            </a:r>
            <a:endParaRPr sz="1100">
              <a:solidFill>
                <a:schemeClr val="dk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1"/>
          <p:cNvSpPr txBox="1"/>
          <p:nvPr>
            <p:ph type="title"/>
          </p:nvPr>
        </p:nvSpPr>
        <p:spPr>
          <a:xfrm>
            <a:off x="370250" y="740775"/>
            <a:ext cx="3378900" cy="3527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6500">
                <a:latin typeface="Alfa Slab One"/>
                <a:ea typeface="Alfa Slab One"/>
                <a:cs typeface="Alfa Slab One"/>
                <a:sym typeface="Alfa Slab One"/>
              </a:rPr>
              <a:t>¿Quién es ella?</a:t>
            </a:r>
            <a:endParaRPr sz="6500">
              <a:latin typeface="Alfa Slab One"/>
              <a:ea typeface="Alfa Slab One"/>
              <a:cs typeface="Alfa Slab One"/>
              <a:sym typeface="Alfa Slab One"/>
            </a:endParaRPr>
          </a:p>
        </p:txBody>
      </p:sp>
      <p:pic>
        <p:nvPicPr>
          <p:cNvPr id="512" name="Google Shape;512;p61"/>
          <p:cNvPicPr preferRelativeResize="0"/>
          <p:nvPr/>
        </p:nvPicPr>
        <p:blipFill>
          <a:blip r:embed="rId3">
            <a:alphaModFix/>
          </a:blip>
          <a:stretch>
            <a:fillRect/>
          </a:stretch>
        </p:blipFill>
        <p:spPr>
          <a:xfrm>
            <a:off x="3669988" y="740775"/>
            <a:ext cx="5291536" cy="352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2"/>
          <p:cNvPicPr preferRelativeResize="0"/>
          <p:nvPr/>
        </p:nvPicPr>
        <p:blipFill>
          <a:blip r:embed="rId3">
            <a:alphaModFix/>
          </a:blip>
          <a:stretch>
            <a:fillRect/>
          </a:stretch>
        </p:blipFill>
        <p:spPr>
          <a:xfrm>
            <a:off x="1877963" y="1467695"/>
            <a:ext cx="5983554" cy="3325855"/>
          </a:xfrm>
          <a:prstGeom prst="rect">
            <a:avLst/>
          </a:prstGeom>
          <a:noFill/>
          <a:ln>
            <a:noFill/>
          </a:ln>
        </p:spPr>
      </p:pic>
      <p:sp>
        <p:nvSpPr>
          <p:cNvPr id="519" name="Google Shape;519;p62"/>
          <p:cNvSpPr txBox="1"/>
          <p:nvPr>
            <p:ph type="title"/>
          </p:nvPr>
        </p:nvSpPr>
        <p:spPr>
          <a:xfrm>
            <a:off x="1178550" y="152213"/>
            <a:ext cx="7382400" cy="1152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6500">
                <a:latin typeface="Alfa Slab One"/>
                <a:ea typeface="Alfa Slab One"/>
                <a:cs typeface="Alfa Slab One"/>
                <a:sym typeface="Alfa Slab One"/>
              </a:rPr>
              <a:t>¿Quién es ella?</a:t>
            </a:r>
            <a:endParaRPr sz="6500">
              <a:latin typeface="Alfa Slab One"/>
              <a:ea typeface="Alfa Slab One"/>
              <a:cs typeface="Alfa Slab One"/>
              <a:sym typeface="Alfa Slab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3"/>
          <p:cNvPicPr preferRelativeResize="0"/>
          <p:nvPr/>
        </p:nvPicPr>
        <p:blipFill>
          <a:blip r:embed="rId3">
            <a:alphaModFix/>
          </a:blip>
          <a:stretch>
            <a:fillRect/>
          </a:stretch>
        </p:blipFill>
        <p:spPr>
          <a:xfrm>
            <a:off x="1397615" y="1356244"/>
            <a:ext cx="4761581" cy="3571191"/>
          </a:xfrm>
          <a:prstGeom prst="rect">
            <a:avLst/>
          </a:prstGeom>
          <a:noFill/>
          <a:ln>
            <a:noFill/>
          </a:ln>
        </p:spPr>
      </p:pic>
      <p:sp>
        <p:nvSpPr>
          <p:cNvPr id="526" name="Google Shape;526;p63"/>
          <p:cNvSpPr txBox="1"/>
          <p:nvPr>
            <p:ph type="title"/>
          </p:nvPr>
        </p:nvSpPr>
        <p:spPr>
          <a:xfrm>
            <a:off x="1178550" y="152213"/>
            <a:ext cx="7382400" cy="1152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6500">
                <a:latin typeface="Alfa Slab One"/>
                <a:ea typeface="Alfa Slab One"/>
                <a:cs typeface="Alfa Slab One"/>
                <a:sym typeface="Alfa Slab One"/>
              </a:rPr>
              <a:t>¿Quién es él?</a:t>
            </a:r>
            <a:endParaRPr sz="6500">
              <a:latin typeface="Alfa Slab One"/>
              <a:ea typeface="Alfa Slab One"/>
              <a:cs typeface="Alfa Slab One"/>
              <a:sym typeface="Alfa Slab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txBox="1"/>
          <p:nvPr>
            <p:ph idx="4294967295" type="title"/>
          </p:nvPr>
        </p:nvSpPr>
        <p:spPr>
          <a:xfrm>
            <a:off x="1304850" y="274975"/>
            <a:ext cx="6534300" cy="9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latin typeface="Alfa Slab One"/>
                <a:ea typeface="Alfa Slab One"/>
                <a:cs typeface="Alfa Slab One"/>
                <a:sym typeface="Alfa Slab One"/>
              </a:rPr>
              <a:t>¿</a:t>
            </a:r>
            <a:r>
              <a:rPr lang="en" sz="4700">
                <a:solidFill>
                  <a:srgbClr val="DA768F"/>
                </a:solidFill>
                <a:latin typeface="Alfa Slab One"/>
                <a:ea typeface="Alfa Slab One"/>
                <a:cs typeface="Alfa Slab One"/>
                <a:sym typeface="Alfa Slab One"/>
              </a:rPr>
              <a:t>Quiénes</a:t>
            </a:r>
            <a:r>
              <a:rPr lang="en" sz="4700">
                <a:latin typeface="Alfa Slab One"/>
                <a:ea typeface="Alfa Slab One"/>
                <a:cs typeface="Alfa Slab One"/>
                <a:sym typeface="Alfa Slab One"/>
              </a:rPr>
              <a:t> son ellas?</a:t>
            </a:r>
            <a:endParaRPr sz="4700">
              <a:latin typeface="Alfa Slab One"/>
              <a:ea typeface="Alfa Slab One"/>
              <a:cs typeface="Alfa Slab One"/>
              <a:sym typeface="Alfa Slab One"/>
            </a:endParaRPr>
          </a:p>
        </p:txBody>
      </p:sp>
      <p:pic>
        <p:nvPicPr>
          <p:cNvPr id="533" name="Google Shape;533;p64"/>
          <p:cNvPicPr preferRelativeResize="0"/>
          <p:nvPr/>
        </p:nvPicPr>
        <p:blipFill>
          <a:blip r:embed="rId3">
            <a:alphaModFix/>
          </a:blip>
          <a:stretch>
            <a:fillRect/>
          </a:stretch>
        </p:blipFill>
        <p:spPr>
          <a:xfrm>
            <a:off x="2979037" y="1187863"/>
            <a:ext cx="3185943" cy="3634596"/>
          </a:xfrm>
          <a:prstGeom prst="rect">
            <a:avLst/>
          </a:prstGeom>
          <a:noFill/>
          <a:ln>
            <a:noFill/>
          </a:ln>
        </p:spPr>
      </p:pic>
      <p:sp>
        <p:nvSpPr>
          <p:cNvPr id="534" name="Google Shape;534;p64"/>
          <p:cNvSpPr/>
          <p:nvPr/>
        </p:nvSpPr>
        <p:spPr>
          <a:xfrm>
            <a:off x="498300" y="2501650"/>
            <a:ext cx="1743300" cy="1175700"/>
          </a:xfrm>
          <a:prstGeom prst="wedgeEllipseCallout">
            <a:avLst>
              <a:gd fmla="val -20833" name="adj1"/>
              <a:gd fmla="val 625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5" name="Google Shape;535;p64"/>
          <p:cNvSpPr txBox="1"/>
          <p:nvPr/>
        </p:nvSpPr>
        <p:spPr>
          <a:xfrm>
            <a:off x="736475" y="2709400"/>
            <a:ext cx="13935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omfortaa"/>
                <a:ea typeface="Comfortaa"/>
                <a:cs typeface="Comfortaa"/>
                <a:sym typeface="Comfortaa"/>
              </a:rPr>
              <a:t>Why did the word change to </a:t>
            </a:r>
            <a:r>
              <a:rPr b="1" lang="en" sz="1300">
                <a:solidFill>
                  <a:schemeClr val="dk1"/>
                </a:solidFill>
                <a:latin typeface="Comfortaa"/>
                <a:ea typeface="Comfortaa"/>
                <a:cs typeface="Comfortaa"/>
                <a:sym typeface="Comfortaa"/>
              </a:rPr>
              <a:t>Quiénes</a:t>
            </a:r>
            <a:r>
              <a:rPr lang="en"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628663" y="184276"/>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Alfa Slab One"/>
                <a:ea typeface="Alfa Slab One"/>
                <a:cs typeface="Alfa Slab One"/>
                <a:sym typeface="Alfa Slab One"/>
              </a:rPr>
              <a:t>¿____________ ___ _____________?</a:t>
            </a:r>
            <a:endParaRPr sz="3000">
              <a:latin typeface="Alfa Slab One"/>
              <a:ea typeface="Alfa Slab One"/>
              <a:cs typeface="Alfa Slab One"/>
              <a:sym typeface="Alfa Slab One"/>
            </a:endParaRPr>
          </a:p>
        </p:txBody>
      </p:sp>
      <p:pic>
        <p:nvPicPr>
          <p:cNvPr id="542" name="Google Shape;542;p65"/>
          <p:cNvPicPr preferRelativeResize="0"/>
          <p:nvPr/>
        </p:nvPicPr>
        <p:blipFill>
          <a:blip r:embed="rId3">
            <a:alphaModFix/>
          </a:blip>
          <a:stretch>
            <a:fillRect/>
          </a:stretch>
        </p:blipFill>
        <p:spPr>
          <a:xfrm>
            <a:off x="1441537" y="1340269"/>
            <a:ext cx="4695693" cy="35217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6"/>
          <p:cNvSpPr txBox="1"/>
          <p:nvPr>
            <p:ph type="title"/>
          </p:nvPr>
        </p:nvSpPr>
        <p:spPr>
          <a:xfrm>
            <a:off x="628663" y="184276"/>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Alfa Slab One"/>
                <a:ea typeface="Alfa Slab One"/>
                <a:cs typeface="Alfa Slab One"/>
                <a:sym typeface="Alfa Slab One"/>
              </a:rPr>
              <a:t>¿____________ ___ _____________?</a:t>
            </a:r>
            <a:endParaRPr sz="3000">
              <a:latin typeface="Alfa Slab One"/>
              <a:ea typeface="Alfa Slab One"/>
              <a:cs typeface="Alfa Slab One"/>
              <a:sym typeface="Alfa Slab One"/>
            </a:endParaRPr>
          </a:p>
        </p:txBody>
      </p:sp>
      <p:pic>
        <p:nvPicPr>
          <p:cNvPr id="549" name="Google Shape;549;p66"/>
          <p:cNvPicPr preferRelativeResize="0"/>
          <p:nvPr/>
        </p:nvPicPr>
        <p:blipFill rotWithShape="1">
          <a:blip r:embed="rId3">
            <a:alphaModFix/>
          </a:blip>
          <a:srcRect b="0" l="0" r="0" t="18699"/>
          <a:stretch/>
        </p:blipFill>
        <p:spPr>
          <a:xfrm>
            <a:off x="904400" y="1052775"/>
            <a:ext cx="7335199" cy="3893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67"/>
          <p:cNvPicPr preferRelativeResize="0"/>
          <p:nvPr/>
        </p:nvPicPr>
        <p:blipFill>
          <a:blip r:embed="rId3">
            <a:alphaModFix/>
          </a:blip>
          <a:stretch>
            <a:fillRect/>
          </a:stretch>
        </p:blipFill>
        <p:spPr>
          <a:xfrm>
            <a:off x="984747" y="1364177"/>
            <a:ext cx="7174548" cy="2967200"/>
          </a:xfrm>
          <a:prstGeom prst="rect">
            <a:avLst/>
          </a:prstGeom>
          <a:noFill/>
          <a:ln>
            <a:noFill/>
          </a:ln>
        </p:spPr>
      </p:pic>
      <p:sp>
        <p:nvSpPr>
          <p:cNvPr id="556" name="Google Shape;556;p67"/>
          <p:cNvSpPr txBox="1"/>
          <p:nvPr>
            <p:ph type="title"/>
          </p:nvPr>
        </p:nvSpPr>
        <p:spPr>
          <a:xfrm>
            <a:off x="628663" y="184276"/>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Alfa Slab One"/>
                <a:ea typeface="Alfa Slab One"/>
                <a:cs typeface="Alfa Slab One"/>
                <a:sym typeface="Alfa Slab One"/>
              </a:rPr>
              <a:t>¿____________ ___ _____________?</a:t>
            </a:r>
            <a:endParaRPr sz="3000">
              <a:latin typeface="Alfa Slab One"/>
              <a:ea typeface="Alfa Slab One"/>
              <a:cs typeface="Alfa Slab One"/>
              <a:sym typeface="Alfa Slab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idx="1" type="body"/>
          </p:nvPr>
        </p:nvSpPr>
        <p:spPr>
          <a:xfrm>
            <a:off x="713225" y="1152475"/>
            <a:ext cx="77082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2400"/>
              <a:t>At the end of this lesson, students </a:t>
            </a:r>
            <a:r>
              <a:rPr lang="en" sz="2400"/>
              <a:t>should</a:t>
            </a:r>
            <a:r>
              <a:rPr lang="en" sz="2400"/>
              <a:t> be able to:</a:t>
            </a:r>
            <a:endParaRPr sz="2400"/>
          </a:p>
          <a:p>
            <a:pPr indent="-381000" lvl="0" marL="457200" rtl="0" algn="l">
              <a:spcBef>
                <a:spcPts val="1000"/>
              </a:spcBef>
              <a:spcAft>
                <a:spcPts val="0"/>
              </a:spcAft>
              <a:buSzPts val="2400"/>
              <a:buAutoNum type="arabicPeriod"/>
            </a:pPr>
            <a:r>
              <a:rPr lang="en" sz="2400"/>
              <a:t>Identify and correctly use subject pronouns in Spanish</a:t>
            </a:r>
            <a:endParaRPr sz="2400"/>
          </a:p>
          <a:p>
            <a:pPr indent="-381000" lvl="0" marL="457200" rtl="0" algn="l">
              <a:spcBef>
                <a:spcPts val="0"/>
              </a:spcBef>
              <a:spcAft>
                <a:spcPts val="0"/>
              </a:spcAft>
              <a:buSzPts val="2400"/>
              <a:buAutoNum type="arabicPeriod"/>
            </a:pPr>
            <a:r>
              <a:rPr lang="en" sz="2400"/>
              <a:t>Conjugate the verb SER in the present tense.</a:t>
            </a:r>
            <a:endParaRPr sz="2400"/>
          </a:p>
          <a:p>
            <a:pPr indent="-381000" lvl="0" marL="457200" rtl="0" algn="l">
              <a:spcBef>
                <a:spcPts val="0"/>
              </a:spcBef>
              <a:spcAft>
                <a:spcPts val="0"/>
              </a:spcAft>
              <a:buSzPts val="2400"/>
              <a:buAutoNum type="arabicPeriod"/>
            </a:pPr>
            <a:r>
              <a:rPr lang="en" sz="2400"/>
              <a:t>Use the verb SER to introduce themselves and others. </a:t>
            </a:r>
            <a:endParaRPr sz="2400"/>
          </a:p>
          <a:p>
            <a:pPr indent="-381000" lvl="0" marL="457200" rtl="0" algn="l">
              <a:spcBef>
                <a:spcPts val="0"/>
              </a:spcBef>
              <a:spcAft>
                <a:spcPts val="0"/>
              </a:spcAft>
              <a:buSzPts val="2400"/>
              <a:buAutoNum type="arabicPeriod"/>
            </a:pPr>
            <a:r>
              <a:rPr lang="en" sz="2400"/>
              <a:t>Describe themselves and other using the verb SER along with appropriate forms of adjectives.</a:t>
            </a:r>
            <a:endParaRPr sz="2400"/>
          </a:p>
          <a:p>
            <a:pPr indent="-381000" lvl="0" marL="457200" rtl="0" algn="l">
              <a:spcBef>
                <a:spcPts val="0"/>
              </a:spcBef>
              <a:spcAft>
                <a:spcPts val="0"/>
              </a:spcAft>
              <a:buSzPts val="2400"/>
              <a:buAutoNum type="arabicPeriod"/>
            </a:pPr>
            <a:r>
              <a:rPr lang="en" sz="2400"/>
              <a:t>Ask and answer the question - </a:t>
            </a:r>
            <a:r>
              <a:rPr b="1" lang="en" sz="2400"/>
              <a:t>¿Quién eres tú?</a:t>
            </a:r>
            <a:endParaRPr b="1" sz="2400"/>
          </a:p>
        </p:txBody>
      </p:sp>
      <p:sp>
        <p:nvSpPr>
          <p:cNvPr id="424" name="Google Shape;424;p50"/>
          <p:cNvSpPr txBox="1"/>
          <p:nvPr>
            <p:ph type="title"/>
          </p:nvPr>
        </p:nvSpPr>
        <p:spPr>
          <a:xfrm>
            <a:off x="713225" y="36882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solidFill>
                  <a:srgbClr val="741B47"/>
                </a:solidFill>
              </a:rPr>
              <a:t>Los </a:t>
            </a:r>
            <a:r>
              <a:rPr lang="en" sz="3900">
                <a:solidFill>
                  <a:srgbClr val="1155CC"/>
                </a:solidFill>
              </a:rPr>
              <a:t>objetivos</a:t>
            </a:r>
            <a:r>
              <a:rPr lang="en" sz="3900">
                <a:solidFill>
                  <a:schemeClr val="lt2"/>
                </a:solidFill>
              </a:rPr>
              <a:t>:</a:t>
            </a:r>
            <a:endParaRPr sz="39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title"/>
          </p:nvPr>
        </p:nvSpPr>
        <p:spPr>
          <a:xfrm>
            <a:off x="628663" y="184276"/>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Alfa Slab One"/>
                <a:ea typeface="Alfa Slab One"/>
                <a:cs typeface="Alfa Slab One"/>
                <a:sym typeface="Alfa Slab One"/>
              </a:rPr>
              <a:t>¿____________ ___ _____________?</a:t>
            </a:r>
            <a:endParaRPr sz="3000">
              <a:latin typeface="Alfa Slab One"/>
              <a:ea typeface="Alfa Slab One"/>
              <a:cs typeface="Alfa Slab One"/>
              <a:sym typeface="Alfa Slab One"/>
            </a:endParaRPr>
          </a:p>
        </p:txBody>
      </p:sp>
      <p:pic>
        <p:nvPicPr>
          <p:cNvPr id="563" name="Google Shape;563;p68"/>
          <p:cNvPicPr preferRelativeResize="0"/>
          <p:nvPr/>
        </p:nvPicPr>
        <p:blipFill>
          <a:blip r:embed="rId3">
            <a:alphaModFix/>
          </a:blip>
          <a:stretch>
            <a:fillRect/>
          </a:stretch>
        </p:blipFill>
        <p:spPr>
          <a:xfrm>
            <a:off x="1435875" y="1178475"/>
            <a:ext cx="6272232" cy="35281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9"/>
          <p:cNvSpPr txBox="1"/>
          <p:nvPr>
            <p:ph type="title"/>
          </p:nvPr>
        </p:nvSpPr>
        <p:spPr>
          <a:xfrm>
            <a:off x="628663" y="184276"/>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Alfa Slab One"/>
                <a:ea typeface="Alfa Slab One"/>
                <a:cs typeface="Alfa Slab One"/>
                <a:sym typeface="Alfa Slab One"/>
              </a:rPr>
              <a:t>¿____________ ___ _____________?</a:t>
            </a:r>
            <a:endParaRPr sz="3000">
              <a:latin typeface="Alfa Slab One"/>
              <a:ea typeface="Alfa Slab One"/>
              <a:cs typeface="Alfa Slab One"/>
              <a:sym typeface="Alfa Slab One"/>
            </a:endParaRPr>
          </a:p>
        </p:txBody>
      </p:sp>
      <p:pic>
        <p:nvPicPr>
          <p:cNvPr id="570" name="Google Shape;570;p69"/>
          <p:cNvPicPr preferRelativeResize="0"/>
          <p:nvPr/>
        </p:nvPicPr>
        <p:blipFill>
          <a:blip r:embed="rId3">
            <a:alphaModFix/>
          </a:blip>
          <a:stretch>
            <a:fillRect/>
          </a:stretch>
        </p:blipFill>
        <p:spPr>
          <a:xfrm>
            <a:off x="3234513" y="1103300"/>
            <a:ext cx="2675025" cy="3963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0"/>
          <p:cNvSpPr txBox="1"/>
          <p:nvPr>
            <p:ph type="title"/>
          </p:nvPr>
        </p:nvSpPr>
        <p:spPr>
          <a:xfrm>
            <a:off x="628663" y="184276"/>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Alfa Slab One"/>
                <a:ea typeface="Alfa Slab One"/>
                <a:cs typeface="Alfa Slab One"/>
                <a:sym typeface="Alfa Slab One"/>
              </a:rPr>
              <a:t>¿____________ ___ _____________?</a:t>
            </a:r>
            <a:endParaRPr sz="3000">
              <a:latin typeface="Alfa Slab One"/>
              <a:ea typeface="Alfa Slab One"/>
              <a:cs typeface="Alfa Slab One"/>
              <a:sym typeface="Alfa Slab One"/>
            </a:endParaRPr>
          </a:p>
        </p:txBody>
      </p:sp>
      <p:pic>
        <p:nvPicPr>
          <p:cNvPr id="577" name="Google Shape;577;p70"/>
          <p:cNvPicPr preferRelativeResize="0"/>
          <p:nvPr/>
        </p:nvPicPr>
        <p:blipFill>
          <a:blip r:embed="rId3">
            <a:alphaModFix/>
          </a:blip>
          <a:stretch>
            <a:fillRect/>
          </a:stretch>
        </p:blipFill>
        <p:spPr>
          <a:xfrm>
            <a:off x="2332113" y="969950"/>
            <a:ext cx="4479774" cy="4031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1"/>
          <p:cNvSpPr txBox="1"/>
          <p:nvPr/>
        </p:nvSpPr>
        <p:spPr>
          <a:xfrm>
            <a:off x="3756700" y="-172300"/>
            <a:ext cx="4560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2"/>
                </a:solidFill>
                <a:latin typeface="Alfa Slab One"/>
                <a:ea typeface="Alfa Slab One"/>
                <a:cs typeface="Alfa Slab One"/>
                <a:sym typeface="Alfa Slab One"/>
              </a:rPr>
              <a:t>Making a negative sentence</a:t>
            </a:r>
            <a:endParaRPr sz="2100">
              <a:solidFill>
                <a:schemeClr val="accent2"/>
              </a:solidFill>
              <a:latin typeface="Alfa Slab One"/>
              <a:ea typeface="Alfa Slab One"/>
              <a:cs typeface="Alfa Slab One"/>
              <a:sym typeface="Alfa Slab One"/>
            </a:endParaRPr>
          </a:p>
        </p:txBody>
      </p:sp>
      <p:sp>
        <p:nvSpPr>
          <p:cNvPr id="583" name="Google Shape;583;p71"/>
          <p:cNvSpPr txBox="1"/>
          <p:nvPr/>
        </p:nvSpPr>
        <p:spPr>
          <a:xfrm>
            <a:off x="927725" y="555300"/>
            <a:ext cx="7349100" cy="45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Comfortaa"/>
                <a:ea typeface="Comfortaa"/>
                <a:cs typeface="Comfortaa"/>
                <a:sym typeface="Comfortaa"/>
              </a:rPr>
              <a:t>In spanish, to make a negative sentence, we place </a:t>
            </a:r>
            <a:r>
              <a:rPr b="1" i="1" lang="en" sz="2800">
                <a:latin typeface="Comfortaa"/>
                <a:ea typeface="Comfortaa"/>
                <a:cs typeface="Comfortaa"/>
                <a:sym typeface="Comfortaa"/>
              </a:rPr>
              <a:t>no</a:t>
            </a:r>
            <a:r>
              <a:rPr lang="en" sz="2800">
                <a:latin typeface="Comfortaa"/>
                <a:ea typeface="Comfortaa"/>
                <a:cs typeface="Comfortaa"/>
                <a:sym typeface="Comfortaa"/>
              </a:rPr>
              <a:t> </a:t>
            </a:r>
            <a:r>
              <a:rPr i="1" lang="en" sz="2800">
                <a:latin typeface="Comfortaa"/>
                <a:ea typeface="Comfortaa"/>
                <a:cs typeface="Comfortaa"/>
                <a:sym typeface="Comfortaa"/>
              </a:rPr>
              <a:t>directly before the verb</a:t>
            </a:r>
            <a:r>
              <a:rPr lang="en" sz="2800">
                <a:latin typeface="Comfortaa"/>
                <a:ea typeface="Comfortaa"/>
                <a:cs typeface="Comfortaa"/>
                <a:sym typeface="Comfortaa"/>
              </a:rPr>
              <a:t>.</a:t>
            </a:r>
            <a:endParaRPr sz="2800">
              <a:latin typeface="Comfortaa"/>
              <a:ea typeface="Comfortaa"/>
              <a:cs typeface="Comfortaa"/>
              <a:sym typeface="Comfortaa"/>
            </a:endParaRPr>
          </a:p>
          <a:p>
            <a:pPr indent="0" lvl="0" marL="0" rtl="0" algn="l">
              <a:spcBef>
                <a:spcPts val="0"/>
              </a:spcBef>
              <a:spcAft>
                <a:spcPts val="0"/>
              </a:spcAft>
              <a:buNone/>
            </a:pPr>
            <a:r>
              <a:t/>
            </a:r>
            <a:endParaRPr sz="2800">
              <a:latin typeface="Cabin"/>
              <a:ea typeface="Cabin"/>
              <a:cs typeface="Cabin"/>
              <a:sym typeface="Cabin"/>
            </a:endParaRPr>
          </a:p>
          <a:p>
            <a:pPr indent="0" lvl="0" marL="0" rtl="0" algn="l">
              <a:spcBef>
                <a:spcPts val="0"/>
              </a:spcBef>
              <a:spcAft>
                <a:spcPts val="0"/>
              </a:spcAft>
              <a:buNone/>
            </a:pPr>
            <a:r>
              <a:rPr lang="en" sz="2800">
                <a:latin typeface="Comfortaa"/>
                <a:ea typeface="Comfortaa"/>
                <a:cs typeface="Comfortaa"/>
                <a:sym typeface="Comfortaa"/>
              </a:rPr>
              <a:t>Por ejemplo: </a:t>
            </a:r>
            <a:endParaRPr sz="2800">
              <a:latin typeface="Comfortaa"/>
              <a:ea typeface="Comfortaa"/>
              <a:cs typeface="Comfortaa"/>
              <a:sym typeface="Comfortaa"/>
            </a:endParaRPr>
          </a:p>
          <a:p>
            <a:pPr indent="0" lvl="0" marL="0" rtl="0" algn="l">
              <a:spcBef>
                <a:spcPts val="0"/>
              </a:spcBef>
              <a:spcAft>
                <a:spcPts val="0"/>
              </a:spcAft>
              <a:buNone/>
            </a:pPr>
            <a:r>
              <a:rPr lang="en" sz="2800">
                <a:latin typeface="Comfortaa"/>
                <a:ea typeface="Comfortaa"/>
                <a:cs typeface="Comfortaa"/>
                <a:sym typeface="Comfortaa"/>
              </a:rPr>
              <a:t>¿Eres Abigail?</a:t>
            </a:r>
            <a:endParaRPr sz="2800">
              <a:latin typeface="Comfortaa"/>
              <a:ea typeface="Comfortaa"/>
              <a:cs typeface="Comfortaa"/>
              <a:sym typeface="Comfortaa"/>
            </a:endParaRPr>
          </a:p>
          <a:p>
            <a:pPr indent="0" lvl="0" marL="0" rtl="0" algn="l">
              <a:spcBef>
                <a:spcPts val="0"/>
              </a:spcBef>
              <a:spcAft>
                <a:spcPts val="0"/>
              </a:spcAft>
              <a:buNone/>
            </a:pPr>
            <a:r>
              <a:rPr lang="en" sz="2800">
                <a:latin typeface="Comfortaa"/>
                <a:ea typeface="Comfortaa"/>
                <a:cs typeface="Comfortaa"/>
                <a:sym typeface="Comfortaa"/>
              </a:rPr>
              <a:t>No, </a:t>
            </a:r>
            <a:r>
              <a:rPr b="1" i="1" lang="en" sz="2800">
                <a:latin typeface="Comfortaa"/>
                <a:ea typeface="Comfortaa"/>
                <a:cs typeface="Comfortaa"/>
                <a:sym typeface="Comfortaa"/>
              </a:rPr>
              <a:t>no</a:t>
            </a:r>
            <a:r>
              <a:rPr lang="en" sz="2800">
                <a:latin typeface="Comfortaa"/>
                <a:ea typeface="Comfortaa"/>
                <a:cs typeface="Comfortaa"/>
                <a:sym typeface="Comfortaa"/>
              </a:rPr>
              <a:t> soy Abigail.</a:t>
            </a:r>
            <a:endParaRPr sz="2800">
              <a:latin typeface="Comfortaa"/>
              <a:ea typeface="Comfortaa"/>
              <a:cs typeface="Comfortaa"/>
              <a:sym typeface="Comfortaa"/>
            </a:endParaRPr>
          </a:p>
          <a:p>
            <a:pPr indent="0" lvl="0" marL="0" rtl="0" algn="l">
              <a:spcBef>
                <a:spcPts val="0"/>
              </a:spcBef>
              <a:spcAft>
                <a:spcPts val="0"/>
              </a:spcAft>
              <a:buNone/>
            </a:pPr>
            <a:r>
              <a:t/>
            </a:r>
            <a:endParaRPr sz="2800">
              <a:latin typeface="Comfortaa"/>
              <a:ea typeface="Comfortaa"/>
              <a:cs typeface="Comfortaa"/>
              <a:sym typeface="Comfortaa"/>
            </a:endParaRPr>
          </a:p>
          <a:p>
            <a:pPr indent="0" lvl="0" marL="0" rtl="0" algn="l">
              <a:spcBef>
                <a:spcPts val="0"/>
              </a:spcBef>
              <a:spcAft>
                <a:spcPts val="0"/>
              </a:spcAft>
              <a:buNone/>
            </a:pPr>
            <a:r>
              <a:rPr lang="en" sz="2800">
                <a:latin typeface="Comfortaa"/>
                <a:ea typeface="Comfortaa"/>
                <a:cs typeface="Comfortaa"/>
                <a:sym typeface="Comfortaa"/>
              </a:rPr>
              <a:t>¿Es Juanita?</a:t>
            </a:r>
            <a:endParaRPr sz="2800">
              <a:latin typeface="Comfortaa"/>
              <a:ea typeface="Comfortaa"/>
              <a:cs typeface="Comfortaa"/>
              <a:sym typeface="Comfortaa"/>
            </a:endParaRPr>
          </a:p>
          <a:p>
            <a:pPr indent="0" lvl="0" marL="0" rtl="0" algn="l">
              <a:spcBef>
                <a:spcPts val="0"/>
              </a:spcBef>
              <a:spcAft>
                <a:spcPts val="0"/>
              </a:spcAft>
              <a:buNone/>
            </a:pPr>
            <a:r>
              <a:rPr lang="en" sz="2800">
                <a:latin typeface="Comfortaa"/>
                <a:ea typeface="Comfortaa"/>
                <a:cs typeface="Comfortaa"/>
                <a:sym typeface="Comfortaa"/>
              </a:rPr>
              <a:t>No, ella </a:t>
            </a:r>
            <a:r>
              <a:rPr b="1" i="1" lang="en" sz="2900">
                <a:latin typeface="Comfortaa"/>
                <a:ea typeface="Comfortaa"/>
                <a:cs typeface="Comfortaa"/>
                <a:sym typeface="Comfortaa"/>
              </a:rPr>
              <a:t>no</a:t>
            </a:r>
            <a:r>
              <a:rPr lang="en" sz="2800">
                <a:latin typeface="Comfortaa"/>
                <a:ea typeface="Comfortaa"/>
                <a:cs typeface="Comfortaa"/>
                <a:sym typeface="Comfortaa"/>
              </a:rPr>
              <a:t> es Juanita</a:t>
            </a:r>
            <a:endParaRPr sz="2800">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2"/>
          <p:cNvSpPr txBox="1"/>
          <p:nvPr>
            <p:ph type="ctrTitle"/>
          </p:nvPr>
        </p:nvSpPr>
        <p:spPr>
          <a:xfrm>
            <a:off x="1143000" y="385848"/>
            <a:ext cx="6858000" cy="139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In some the last few slides, you have seen the following expressions:</a:t>
            </a:r>
            <a:endParaRPr sz="3200"/>
          </a:p>
        </p:txBody>
      </p:sp>
      <p:sp>
        <p:nvSpPr>
          <p:cNvPr id="590" name="Google Shape;590;p72"/>
          <p:cNvSpPr txBox="1"/>
          <p:nvPr>
            <p:ph idx="1" type="subTitle"/>
          </p:nvPr>
        </p:nvSpPr>
        <p:spPr>
          <a:xfrm>
            <a:off x="1053350" y="1782650"/>
            <a:ext cx="6406200" cy="23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un hombre</a:t>
            </a:r>
            <a:endParaRPr sz="3600"/>
          </a:p>
          <a:p>
            <a:pPr indent="0" lvl="0" marL="0" rtl="0" algn="ctr">
              <a:spcBef>
                <a:spcPts val="0"/>
              </a:spcBef>
              <a:spcAft>
                <a:spcPts val="0"/>
              </a:spcAft>
              <a:buNone/>
            </a:pPr>
            <a:r>
              <a:rPr lang="en" sz="3600"/>
              <a:t>una mujer</a:t>
            </a:r>
            <a:endParaRPr sz="3600"/>
          </a:p>
          <a:p>
            <a:pPr indent="0" lvl="0" marL="0" rtl="0" algn="ctr">
              <a:spcBef>
                <a:spcPts val="0"/>
              </a:spcBef>
              <a:spcAft>
                <a:spcPts val="0"/>
              </a:spcAft>
              <a:buNone/>
            </a:pPr>
            <a:r>
              <a:rPr lang="en" sz="3600"/>
              <a:t>un chico</a:t>
            </a:r>
            <a:endParaRPr sz="3600"/>
          </a:p>
          <a:p>
            <a:pPr indent="0" lvl="0" marL="0" rtl="0" algn="ctr">
              <a:spcBef>
                <a:spcPts val="0"/>
              </a:spcBef>
              <a:spcAft>
                <a:spcPts val="0"/>
              </a:spcAft>
              <a:buNone/>
            </a:pPr>
            <a:r>
              <a:rPr lang="en" sz="3600"/>
              <a:t>una chica</a:t>
            </a:r>
            <a:endParaRPr sz="3600"/>
          </a:p>
          <a:p>
            <a:pPr indent="0" lvl="0" marL="0" rtl="0" algn="ctr">
              <a:spcBef>
                <a:spcPts val="0"/>
              </a:spcBef>
              <a:spcAft>
                <a:spcPts val="0"/>
              </a:spcAft>
              <a:buNone/>
            </a:pPr>
            <a:r>
              <a:rPr i="1" lang="en" sz="3600"/>
              <a:t>What do ‘un’ and ‘una’ mean?</a:t>
            </a:r>
            <a:endParaRPr i="1" sz="3600"/>
          </a:p>
          <a:p>
            <a:pPr indent="0" lvl="0" marL="0" rtl="0" algn="l">
              <a:spcBef>
                <a:spcPts val="0"/>
              </a:spcBef>
              <a:spcAft>
                <a:spcPts val="0"/>
              </a:spcAft>
              <a:buNone/>
            </a:pPr>
            <a:r>
              <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descr="students will learn how to use the indefinite articles in Spanish - created using PowToon -  http://www.powtoon.com/" id="596" name="Google Shape;596;p73" title="Spanish Indefinite Articles">
            <a:hlinkClick r:id="rId3"/>
          </p:cNvPr>
          <p:cNvPicPr preferRelativeResize="0"/>
          <p:nvPr/>
        </p:nvPicPr>
        <p:blipFill>
          <a:blip r:embed="rId4">
            <a:alphaModFix/>
          </a:blip>
          <a:stretch>
            <a:fillRect/>
          </a:stretch>
        </p:blipFill>
        <p:spPr>
          <a:xfrm>
            <a:off x="824750" y="707644"/>
            <a:ext cx="5914463" cy="4435856"/>
          </a:xfrm>
          <a:prstGeom prst="rect">
            <a:avLst/>
          </a:prstGeom>
          <a:noFill/>
          <a:ln>
            <a:noFill/>
          </a:ln>
        </p:spPr>
      </p:pic>
      <p:sp>
        <p:nvSpPr>
          <p:cNvPr id="597" name="Google Shape;597;p73"/>
          <p:cNvSpPr txBox="1"/>
          <p:nvPr>
            <p:ph type="title"/>
          </p:nvPr>
        </p:nvSpPr>
        <p:spPr>
          <a:xfrm>
            <a:off x="824375" y="59081"/>
            <a:ext cx="7886700" cy="747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3600">
                <a:solidFill>
                  <a:srgbClr val="FF0000"/>
                </a:solidFill>
              </a:rPr>
              <a:t>Indefinite Articles (un, una, unos, unas)</a:t>
            </a:r>
            <a:endParaRPr b="1" sz="3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4"/>
          <p:cNvSpPr txBox="1"/>
          <p:nvPr>
            <p:ph type="title"/>
          </p:nvPr>
        </p:nvSpPr>
        <p:spPr>
          <a:xfrm>
            <a:off x="628650" y="148725"/>
            <a:ext cx="7886700" cy="702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3600">
                <a:solidFill>
                  <a:srgbClr val="FF0000"/>
                </a:solidFill>
              </a:rPr>
              <a:t>Activity: Indefinite Articles </a:t>
            </a:r>
            <a:endParaRPr b="1" sz="3600">
              <a:solidFill>
                <a:srgbClr val="FF0000"/>
              </a:solidFill>
            </a:endParaRPr>
          </a:p>
        </p:txBody>
      </p:sp>
      <p:sp>
        <p:nvSpPr>
          <p:cNvPr id="604" name="Google Shape;604;p74"/>
          <p:cNvSpPr/>
          <p:nvPr/>
        </p:nvSpPr>
        <p:spPr>
          <a:xfrm>
            <a:off x="4616825" y="963700"/>
            <a:ext cx="3898500" cy="40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t>Fill in the blanks with the appropriate indefinite articles:</a:t>
            </a:r>
            <a:endParaRPr b="1" sz="1800"/>
          </a:p>
          <a:p>
            <a:pPr indent="0" lvl="0" marL="0" rtl="0" algn="l">
              <a:lnSpc>
                <a:spcPct val="115000"/>
              </a:lnSpc>
              <a:spcBef>
                <a:spcPts val="0"/>
              </a:spcBef>
              <a:spcAft>
                <a:spcPts val="0"/>
              </a:spcAft>
              <a:buNone/>
            </a:pPr>
            <a:r>
              <a:t/>
            </a:r>
            <a:endParaRPr b="1" sz="1800"/>
          </a:p>
          <a:p>
            <a:pPr indent="-171450" lvl="0" marL="285750" rtl="0" algn="l">
              <a:lnSpc>
                <a:spcPct val="115000"/>
              </a:lnSpc>
              <a:spcBef>
                <a:spcPts val="0"/>
              </a:spcBef>
              <a:spcAft>
                <a:spcPts val="0"/>
              </a:spcAft>
              <a:buSzPts val="1800"/>
              <a:buAutoNum type="arabicPeriod"/>
            </a:pPr>
            <a:r>
              <a:rPr lang="en" sz="1800"/>
              <a:t>____ tortuga</a:t>
            </a:r>
            <a:endParaRPr sz="1800"/>
          </a:p>
          <a:p>
            <a:pPr indent="-171450" lvl="0" marL="285750" rtl="0" algn="l">
              <a:lnSpc>
                <a:spcPct val="115000"/>
              </a:lnSpc>
              <a:spcBef>
                <a:spcPts val="0"/>
              </a:spcBef>
              <a:spcAft>
                <a:spcPts val="0"/>
              </a:spcAft>
              <a:buSzPts val="1800"/>
              <a:buAutoNum type="arabicPeriod"/>
            </a:pPr>
            <a:r>
              <a:rPr lang="en" sz="1800"/>
              <a:t>____ hermano</a:t>
            </a:r>
            <a:endParaRPr sz="1800"/>
          </a:p>
          <a:p>
            <a:pPr indent="-171450" lvl="0" marL="285750" rtl="0" algn="l">
              <a:lnSpc>
                <a:spcPct val="115000"/>
              </a:lnSpc>
              <a:spcBef>
                <a:spcPts val="0"/>
              </a:spcBef>
              <a:spcAft>
                <a:spcPts val="0"/>
              </a:spcAft>
              <a:buSzPts val="1800"/>
              <a:buAutoNum type="arabicPeriod"/>
            </a:pPr>
            <a:r>
              <a:rPr lang="en" sz="1800"/>
              <a:t>____ abuelo</a:t>
            </a:r>
            <a:endParaRPr sz="1800"/>
          </a:p>
          <a:p>
            <a:pPr indent="-171450" lvl="0" marL="285750" rtl="0" algn="l">
              <a:lnSpc>
                <a:spcPct val="115000"/>
              </a:lnSpc>
              <a:spcBef>
                <a:spcPts val="0"/>
              </a:spcBef>
              <a:spcAft>
                <a:spcPts val="0"/>
              </a:spcAft>
              <a:buSzPts val="1800"/>
              <a:buAutoNum type="arabicPeriod"/>
            </a:pPr>
            <a:r>
              <a:rPr lang="en" sz="1800"/>
              <a:t>____ primos</a:t>
            </a:r>
            <a:endParaRPr sz="1800"/>
          </a:p>
          <a:p>
            <a:pPr indent="-171450" lvl="0" marL="285750" rtl="0" algn="l">
              <a:lnSpc>
                <a:spcPct val="115000"/>
              </a:lnSpc>
              <a:spcBef>
                <a:spcPts val="0"/>
              </a:spcBef>
              <a:spcAft>
                <a:spcPts val="0"/>
              </a:spcAft>
              <a:buSzPts val="1800"/>
              <a:buAutoNum type="arabicPeriod"/>
            </a:pPr>
            <a:r>
              <a:rPr lang="en" sz="1800"/>
              <a:t>____ chicos</a:t>
            </a:r>
            <a:endParaRPr sz="1800"/>
          </a:p>
          <a:p>
            <a:pPr indent="-171450" lvl="0" marL="285750" rtl="0" algn="l">
              <a:lnSpc>
                <a:spcPct val="115000"/>
              </a:lnSpc>
              <a:spcBef>
                <a:spcPts val="0"/>
              </a:spcBef>
              <a:spcAft>
                <a:spcPts val="0"/>
              </a:spcAft>
              <a:buSzPts val="1800"/>
              <a:buAutoNum type="arabicPeriod"/>
            </a:pPr>
            <a:r>
              <a:rPr lang="en" sz="1800"/>
              <a:t>____ tías</a:t>
            </a:r>
            <a:endParaRPr sz="1800"/>
          </a:p>
          <a:p>
            <a:pPr indent="-171450" lvl="0" marL="285750" rtl="0" algn="l">
              <a:lnSpc>
                <a:spcPct val="115000"/>
              </a:lnSpc>
              <a:spcBef>
                <a:spcPts val="0"/>
              </a:spcBef>
              <a:spcAft>
                <a:spcPts val="0"/>
              </a:spcAft>
              <a:buSzPts val="1800"/>
              <a:buAutoNum type="arabicPeriod"/>
            </a:pPr>
            <a:r>
              <a:rPr lang="en" sz="1800"/>
              <a:t>____ hermana</a:t>
            </a:r>
            <a:endParaRPr sz="1800"/>
          </a:p>
          <a:p>
            <a:pPr indent="-171450" lvl="0" marL="285750" rtl="0" algn="l">
              <a:lnSpc>
                <a:spcPct val="115000"/>
              </a:lnSpc>
              <a:spcBef>
                <a:spcPts val="0"/>
              </a:spcBef>
              <a:spcAft>
                <a:spcPts val="0"/>
              </a:spcAft>
              <a:buSzPts val="1800"/>
              <a:buAutoNum type="arabicPeriod"/>
            </a:pPr>
            <a:r>
              <a:rPr lang="en" sz="1800"/>
              <a:t>____ mujeres</a:t>
            </a:r>
            <a:endParaRPr sz="1800"/>
          </a:p>
          <a:p>
            <a:pPr indent="-171450" lvl="0" marL="285750" rtl="0" algn="l">
              <a:lnSpc>
                <a:spcPct val="115000"/>
              </a:lnSpc>
              <a:spcBef>
                <a:spcPts val="0"/>
              </a:spcBef>
              <a:spcAft>
                <a:spcPts val="0"/>
              </a:spcAft>
              <a:buSzPts val="1800"/>
              <a:buAutoNum type="arabicPeriod"/>
            </a:pPr>
            <a:r>
              <a:rPr lang="en" sz="1800"/>
              <a:t>____ nietas</a:t>
            </a:r>
            <a:endParaRPr sz="1800"/>
          </a:p>
          <a:p>
            <a:pPr indent="-171450" lvl="0" marL="285750" rtl="0" algn="l">
              <a:lnSpc>
                <a:spcPct val="115000"/>
              </a:lnSpc>
              <a:spcBef>
                <a:spcPts val="0"/>
              </a:spcBef>
              <a:spcAft>
                <a:spcPts val="0"/>
              </a:spcAft>
              <a:buSzPts val="1800"/>
              <a:buAutoNum type="arabicPeriod"/>
            </a:pPr>
            <a:r>
              <a:rPr lang="en" sz="1800"/>
              <a:t>____ padres</a:t>
            </a:r>
            <a:endParaRPr sz="1800"/>
          </a:p>
        </p:txBody>
      </p:sp>
      <p:pic>
        <p:nvPicPr>
          <p:cNvPr id="605" name="Google Shape;605;p74"/>
          <p:cNvPicPr preferRelativeResize="0"/>
          <p:nvPr/>
        </p:nvPicPr>
        <p:blipFill>
          <a:blip r:embed="rId3">
            <a:alphaModFix/>
          </a:blip>
          <a:stretch>
            <a:fillRect/>
          </a:stretch>
        </p:blipFill>
        <p:spPr>
          <a:xfrm>
            <a:off x="107575" y="2473225"/>
            <a:ext cx="4312025" cy="10600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5"/>
          <p:cNvSpPr txBox="1"/>
          <p:nvPr>
            <p:ph type="title"/>
          </p:nvPr>
        </p:nvSpPr>
        <p:spPr>
          <a:xfrm>
            <a:off x="1543050" y="59350"/>
            <a:ext cx="60579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Upcoming Assignments</a:t>
            </a:r>
            <a:endParaRPr sz="4800"/>
          </a:p>
        </p:txBody>
      </p:sp>
      <p:sp>
        <p:nvSpPr>
          <p:cNvPr id="611" name="Google Shape;611;p75"/>
          <p:cNvSpPr txBox="1"/>
          <p:nvPr>
            <p:ph idx="1" type="subTitle"/>
          </p:nvPr>
        </p:nvSpPr>
        <p:spPr>
          <a:xfrm>
            <a:off x="1410750" y="2008825"/>
            <a:ext cx="7426800" cy="1819200"/>
          </a:xfrm>
          <a:prstGeom prst="rect">
            <a:avLst/>
          </a:prstGeom>
        </p:spPr>
        <p:txBody>
          <a:bodyPr anchorCtr="0" anchor="t" bIns="91425" lIns="91425" spcFirstLastPara="1" rIns="91425" wrap="square" tIns="91425">
            <a:noAutofit/>
          </a:bodyPr>
          <a:lstStyle/>
          <a:p>
            <a:pPr indent="-457200" lvl="0" marL="457200" rtl="0" algn="ctr">
              <a:spcBef>
                <a:spcPts val="0"/>
              </a:spcBef>
              <a:spcAft>
                <a:spcPts val="0"/>
              </a:spcAft>
              <a:buSzPts val="3600"/>
              <a:buAutoNum type="arabicPeriod"/>
            </a:pPr>
            <a:r>
              <a:rPr lang="en" sz="3300"/>
              <a:t>Grammar course work on the verb SER. (see slides)</a:t>
            </a:r>
            <a:endParaRPr sz="3300"/>
          </a:p>
          <a:p>
            <a:pPr indent="-438150" lvl="0" marL="457200" rtl="0" algn="ctr">
              <a:spcBef>
                <a:spcPts val="0"/>
              </a:spcBef>
              <a:spcAft>
                <a:spcPts val="0"/>
              </a:spcAft>
              <a:buSzPts val="3300"/>
              <a:buAutoNum type="arabicPeriod"/>
            </a:pPr>
            <a:r>
              <a:rPr lang="en" sz="3300"/>
              <a:t>Graded Oral Assignment</a:t>
            </a:r>
            <a:endParaRPr sz="3300"/>
          </a:p>
          <a:p>
            <a:pPr indent="-438150" lvl="0" marL="457200" rtl="0" algn="ctr">
              <a:spcBef>
                <a:spcPts val="0"/>
              </a:spcBef>
              <a:spcAft>
                <a:spcPts val="0"/>
              </a:spcAft>
              <a:buSzPts val="3300"/>
              <a:buAutoNum type="arabicPeriod"/>
            </a:pPr>
            <a:r>
              <a:rPr lang="en" sz="3300"/>
              <a:t>Graded Listening Assignment</a:t>
            </a:r>
            <a:r>
              <a:rPr lang="en" sz="3300"/>
              <a:t> </a:t>
            </a:r>
            <a:endParaRPr sz="3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4400">
                <a:latin typeface="Alfa Slab One"/>
                <a:ea typeface="Alfa Slab One"/>
                <a:cs typeface="Alfa Slab One"/>
                <a:sym typeface="Alfa Slab One"/>
              </a:rPr>
              <a:t>Actividad Oral 🗣️</a:t>
            </a:r>
            <a:endParaRPr sz="4400">
              <a:latin typeface="Alfa Slab One"/>
              <a:ea typeface="Alfa Slab One"/>
              <a:cs typeface="Alfa Slab One"/>
              <a:sym typeface="Alfa Slab One"/>
            </a:endParaRPr>
          </a:p>
        </p:txBody>
      </p:sp>
      <p:sp>
        <p:nvSpPr>
          <p:cNvPr id="618" name="Google Shape;618;p76"/>
          <p:cNvSpPr txBox="1"/>
          <p:nvPr>
            <p:ph idx="1" type="body"/>
          </p:nvPr>
        </p:nvSpPr>
        <p:spPr>
          <a:xfrm>
            <a:off x="628650" y="1369225"/>
            <a:ext cx="7886700" cy="3494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sz="3100">
                <a:latin typeface="Georgia"/>
                <a:ea typeface="Georgia"/>
                <a:cs typeface="Georgia"/>
                <a:sym typeface="Georgia"/>
              </a:rPr>
              <a:t>In groups of two, students are to ask each other, </a:t>
            </a:r>
            <a:endParaRPr sz="3100">
              <a:latin typeface="Georgia"/>
              <a:ea typeface="Georgia"/>
              <a:cs typeface="Georgia"/>
              <a:sym typeface="Georgia"/>
            </a:endParaRPr>
          </a:p>
          <a:p>
            <a:pPr indent="0" lvl="0" marL="0" rtl="0" algn="l">
              <a:spcBef>
                <a:spcPts val="750"/>
              </a:spcBef>
              <a:spcAft>
                <a:spcPts val="0"/>
              </a:spcAft>
              <a:buNone/>
            </a:pPr>
            <a:r>
              <a:rPr lang="en" sz="3100">
                <a:latin typeface="Georgia"/>
                <a:ea typeface="Georgia"/>
                <a:cs typeface="Georgia"/>
                <a:sym typeface="Georgia"/>
              </a:rPr>
              <a:t>¿Quién eres tú?</a:t>
            </a:r>
            <a:endParaRPr sz="3100">
              <a:latin typeface="Georgia"/>
              <a:ea typeface="Georgia"/>
              <a:cs typeface="Georgia"/>
              <a:sym typeface="Georgia"/>
            </a:endParaRPr>
          </a:p>
          <a:p>
            <a:pPr indent="0" lvl="0" marL="0" rtl="0" algn="l">
              <a:spcBef>
                <a:spcPts val="750"/>
              </a:spcBef>
              <a:spcAft>
                <a:spcPts val="0"/>
              </a:spcAft>
              <a:buNone/>
            </a:pPr>
            <a:r>
              <a:t/>
            </a:r>
            <a:endParaRPr sz="3100">
              <a:latin typeface="Georgia"/>
              <a:ea typeface="Georgia"/>
              <a:cs typeface="Georgia"/>
              <a:sym typeface="Georgia"/>
            </a:endParaRPr>
          </a:p>
          <a:p>
            <a:pPr indent="0" lvl="0" marL="0" rtl="0" algn="l">
              <a:spcBef>
                <a:spcPts val="750"/>
              </a:spcBef>
              <a:spcAft>
                <a:spcPts val="0"/>
              </a:spcAft>
              <a:buNone/>
            </a:pPr>
            <a:r>
              <a:rPr lang="en" sz="3100">
                <a:latin typeface="Georgia"/>
                <a:ea typeface="Georgia"/>
                <a:cs typeface="Georgia"/>
                <a:sym typeface="Georgia"/>
              </a:rPr>
              <a:t>One student is to ask, and the other is to answer with their name and possibly a family connection. </a:t>
            </a:r>
            <a:endParaRPr sz="3100">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7"/>
          <p:cNvSpPr/>
          <p:nvPr/>
        </p:nvSpPr>
        <p:spPr>
          <a:xfrm>
            <a:off x="13850" y="0"/>
            <a:ext cx="1898100" cy="415500"/>
          </a:xfrm>
          <a:prstGeom prst="rect">
            <a:avLst/>
          </a:prstGeom>
          <a:solidFill>
            <a:schemeClr val="accent5"/>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3a CLASE</a:t>
            </a:r>
            <a:endParaRPr b="1" sz="2000">
              <a:solidFill>
                <a:schemeClr val="lt1"/>
              </a:solidFill>
            </a:endParaRPr>
          </a:p>
        </p:txBody>
      </p:sp>
      <p:sp>
        <p:nvSpPr>
          <p:cNvPr id="625" name="Google Shape;625;p77"/>
          <p:cNvSpPr/>
          <p:nvPr/>
        </p:nvSpPr>
        <p:spPr>
          <a:xfrm>
            <a:off x="2813550" y="1668394"/>
            <a:ext cx="11166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tú</a:t>
            </a:r>
            <a:endParaRPr b="1" sz="3600"/>
          </a:p>
        </p:txBody>
      </p:sp>
      <p:sp>
        <p:nvSpPr>
          <p:cNvPr id="626" name="Google Shape;626;p77"/>
          <p:cNvSpPr/>
          <p:nvPr/>
        </p:nvSpPr>
        <p:spPr>
          <a:xfrm>
            <a:off x="301250" y="4005047"/>
            <a:ext cx="13233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yo</a:t>
            </a:r>
            <a:endParaRPr b="1" sz="3600"/>
          </a:p>
        </p:txBody>
      </p:sp>
      <p:sp>
        <p:nvSpPr>
          <p:cNvPr id="627" name="Google Shape;627;p77"/>
          <p:cNvSpPr/>
          <p:nvPr/>
        </p:nvSpPr>
        <p:spPr>
          <a:xfrm>
            <a:off x="2428950" y="2797106"/>
            <a:ext cx="24003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él/ella</a:t>
            </a:r>
            <a:endParaRPr b="1" sz="3600"/>
          </a:p>
        </p:txBody>
      </p:sp>
      <p:sp>
        <p:nvSpPr>
          <p:cNvPr id="628" name="Google Shape;628;p77"/>
          <p:cNvSpPr/>
          <p:nvPr/>
        </p:nvSpPr>
        <p:spPr>
          <a:xfrm>
            <a:off x="232350" y="2836725"/>
            <a:ext cx="19929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usted</a:t>
            </a:r>
            <a:endParaRPr b="1" sz="3600"/>
          </a:p>
        </p:txBody>
      </p:sp>
      <p:sp>
        <p:nvSpPr>
          <p:cNvPr id="629" name="Google Shape;629;p77"/>
          <p:cNvSpPr/>
          <p:nvPr/>
        </p:nvSpPr>
        <p:spPr>
          <a:xfrm>
            <a:off x="1809750" y="4005047"/>
            <a:ext cx="24003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nosotros</a:t>
            </a:r>
            <a:endParaRPr b="1" sz="3600"/>
          </a:p>
        </p:txBody>
      </p:sp>
      <p:sp>
        <p:nvSpPr>
          <p:cNvPr id="630" name="Google Shape;630;p77"/>
          <p:cNvSpPr/>
          <p:nvPr/>
        </p:nvSpPr>
        <p:spPr>
          <a:xfrm>
            <a:off x="301250" y="556256"/>
            <a:ext cx="32193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ellos/ellas</a:t>
            </a:r>
            <a:endParaRPr b="1" sz="3600"/>
          </a:p>
        </p:txBody>
      </p:sp>
      <p:sp>
        <p:nvSpPr>
          <p:cNvPr id="631" name="Google Shape;631;p77"/>
          <p:cNvSpPr/>
          <p:nvPr/>
        </p:nvSpPr>
        <p:spPr>
          <a:xfrm>
            <a:off x="232350" y="1668394"/>
            <a:ext cx="2400300" cy="10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ustedes</a:t>
            </a:r>
            <a:endParaRPr b="1" sz="3600"/>
          </a:p>
        </p:txBody>
      </p:sp>
      <p:sp>
        <p:nvSpPr>
          <p:cNvPr id="632" name="Google Shape;632;p77"/>
          <p:cNvSpPr/>
          <p:nvPr/>
        </p:nvSpPr>
        <p:spPr>
          <a:xfrm>
            <a:off x="5818288" y="2210663"/>
            <a:ext cx="1619400" cy="1000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soy</a:t>
            </a:r>
            <a:endParaRPr b="1" sz="3600">
              <a:solidFill>
                <a:schemeClr val="lt1"/>
              </a:solidFill>
            </a:endParaRPr>
          </a:p>
        </p:txBody>
      </p:sp>
      <p:sp>
        <p:nvSpPr>
          <p:cNvPr id="633" name="Google Shape;633;p77"/>
          <p:cNvSpPr/>
          <p:nvPr/>
        </p:nvSpPr>
        <p:spPr>
          <a:xfrm>
            <a:off x="5966350" y="4143375"/>
            <a:ext cx="1323300" cy="1000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eres</a:t>
            </a:r>
            <a:endParaRPr b="1" sz="3600">
              <a:solidFill>
                <a:schemeClr val="lt1"/>
              </a:solidFill>
            </a:endParaRPr>
          </a:p>
        </p:txBody>
      </p:sp>
      <p:sp>
        <p:nvSpPr>
          <p:cNvPr id="634" name="Google Shape;634;p77"/>
          <p:cNvSpPr/>
          <p:nvPr/>
        </p:nvSpPr>
        <p:spPr>
          <a:xfrm>
            <a:off x="7646094" y="4143375"/>
            <a:ext cx="1323300" cy="1000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es</a:t>
            </a:r>
            <a:endParaRPr b="1" sz="3600">
              <a:solidFill>
                <a:schemeClr val="lt1"/>
              </a:solidFill>
            </a:endParaRPr>
          </a:p>
        </p:txBody>
      </p:sp>
      <p:sp>
        <p:nvSpPr>
          <p:cNvPr id="635" name="Google Shape;635;p77"/>
          <p:cNvSpPr/>
          <p:nvPr/>
        </p:nvSpPr>
        <p:spPr>
          <a:xfrm>
            <a:off x="6667500" y="613406"/>
            <a:ext cx="1809600" cy="1000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somos</a:t>
            </a:r>
            <a:endParaRPr b="1" sz="3600">
              <a:solidFill>
                <a:schemeClr val="lt1"/>
              </a:solidFill>
            </a:endParaRPr>
          </a:p>
        </p:txBody>
      </p:sp>
      <p:sp>
        <p:nvSpPr>
          <p:cNvPr id="636" name="Google Shape;636;p77"/>
          <p:cNvSpPr/>
          <p:nvPr/>
        </p:nvSpPr>
        <p:spPr>
          <a:xfrm>
            <a:off x="7641725" y="2210663"/>
            <a:ext cx="1323300" cy="1000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son</a:t>
            </a:r>
            <a:endParaRPr b="1" sz="3600">
              <a:solidFill>
                <a:schemeClr val="lt1"/>
              </a:solidFill>
            </a:endParaRPr>
          </a:p>
        </p:txBody>
      </p:sp>
      <p:sp>
        <p:nvSpPr>
          <p:cNvPr id="637" name="Google Shape;637;p77"/>
          <p:cNvSpPr txBox="1"/>
          <p:nvPr/>
        </p:nvSpPr>
        <p:spPr>
          <a:xfrm>
            <a:off x="2225250" y="31706"/>
            <a:ext cx="691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Match the subject pronouns to the correct forms of SER.</a:t>
            </a:r>
            <a:endParaRPr b="1" sz="20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1"/>
          <p:cNvPicPr preferRelativeResize="0"/>
          <p:nvPr/>
        </p:nvPicPr>
        <p:blipFill rotWithShape="1">
          <a:blip r:embed="rId3">
            <a:alphaModFix amt="23000"/>
          </a:blip>
          <a:srcRect b="0" l="0" r="6933" t="0"/>
          <a:stretch/>
        </p:blipFill>
        <p:spPr>
          <a:xfrm>
            <a:off x="-85924" y="196788"/>
            <a:ext cx="9313450" cy="4749925"/>
          </a:xfrm>
          <a:prstGeom prst="rect">
            <a:avLst/>
          </a:prstGeom>
          <a:noFill/>
          <a:ln>
            <a:noFill/>
          </a:ln>
        </p:spPr>
      </p:pic>
      <p:sp>
        <p:nvSpPr>
          <p:cNvPr id="431" name="Google Shape;431;p51"/>
          <p:cNvSpPr txBox="1"/>
          <p:nvPr/>
        </p:nvSpPr>
        <p:spPr>
          <a:xfrm>
            <a:off x="627450" y="1106312"/>
            <a:ext cx="7886700" cy="2348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n" sz="6000" u="none" cap="none" strike="noStrike">
                <a:solidFill>
                  <a:srgbClr val="FF0000"/>
                </a:solidFill>
                <a:latin typeface="Arial"/>
                <a:ea typeface="Arial"/>
                <a:cs typeface="Arial"/>
                <a:sym typeface="Arial"/>
              </a:rPr>
              <a:t>¿</a:t>
            </a:r>
            <a:r>
              <a:rPr b="1" lang="en" sz="6000">
                <a:solidFill>
                  <a:srgbClr val="FF0000"/>
                </a:solidFill>
              </a:rPr>
              <a:t>Quién eres tú</a:t>
            </a:r>
            <a:r>
              <a:rPr b="1" i="0" lang="en" sz="6000" u="none" cap="none" strike="noStrike">
                <a:solidFill>
                  <a:srgbClr val="FF0000"/>
                </a:solidFill>
                <a:latin typeface="Arial"/>
                <a:ea typeface="Arial"/>
                <a:cs typeface="Arial"/>
                <a:sym typeface="Arial"/>
              </a:rPr>
              <a:t>?</a:t>
            </a:r>
            <a:r>
              <a:rPr b="1" lang="en" sz="2400">
                <a:solidFill>
                  <a:schemeClr val="dk1"/>
                </a:solidFill>
                <a:latin typeface="Montserrat"/>
                <a:ea typeface="Montserrat"/>
                <a:cs typeface="Montserrat"/>
                <a:sym typeface="Montserrat"/>
              </a:rPr>
              <a:t>                    </a:t>
            </a:r>
            <a:endParaRPr b="1" sz="2400">
              <a:solidFill>
                <a:schemeClr val="dk1"/>
              </a:solidFill>
              <a:latin typeface="Montserrat"/>
              <a:ea typeface="Montserrat"/>
              <a:cs typeface="Montserrat"/>
              <a:sym typeface="Montserrat"/>
            </a:endParaRPr>
          </a:p>
          <a:p>
            <a:pPr indent="0" lvl="0" marL="0" marR="0" rtl="0" algn="ctr">
              <a:lnSpc>
                <a:spcPct val="90000"/>
              </a:lnSpc>
              <a:spcBef>
                <a:spcPts val="0"/>
              </a:spcBef>
              <a:spcAft>
                <a:spcPts val="0"/>
              </a:spcAft>
              <a:buClr>
                <a:srgbClr val="000000"/>
              </a:buClr>
              <a:buSzPts val="6000"/>
              <a:buFont typeface="Arial"/>
              <a:buNone/>
            </a:pPr>
            <a:r>
              <a:t/>
            </a:r>
            <a:endParaRPr b="1" sz="2200">
              <a:solidFill>
                <a:schemeClr val="dk1"/>
              </a:solidFill>
              <a:latin typeface="Montserrat"/>
              <a:ea typeface="Montserrat"/>
              <a:cs typeface="Montserrat"/>
              <a:sym typeface="Montserrat"/>
            </a:endParaRPr>
          </a:p>
          <a:p>
            <a:pPr indent="0" lvl="0" marL="0" marR="0" rtl="0" algn="ctr">
              <a:lnSpc>
                <a:spcPct val="90000"/>
              </a:lnSpc>
              <a:spcBef>
                <a:spcPts val="0"/>
              </a:spcBef>
              <a:spcAft>
                <a:spcPts val="0"/>
              </a:spcAft>
              <a:buClr>
                <a:srgbClr val="000000"/>
              </a:buClr>
              <a:buSzPts val="6000"/>
              <a:buFont typeface="Arial"/>
              <a:buNone/>
            </a:pPr>
            <a:r>
              <a:rPr i="1" lang="en" sz="2200">
                <a:solidFill>
                  <a:schemeClr val="dk1"/>
                </a:solidFill>
                <a:latin typeface="Montserrat"/>
                <a:ea typeface="Montserrat"/>
                <a:cs typeface="Montserrat"/>
                <a:sym typeface="Montserrat"/>
              </a:rPr>
              <a:t>You could answer this question by:</a:t>
            </a:r>
            <a:endParaRPr i="1" sz="2200">
              <a:solidFill>
                <a:schemeClr val="dk1"/>
              </a:solidFill>
              <a:latin typeface="Montserrat"/>
              <a:ea typeface="Montserrat"/>
              <a:cs typeface="Montserrat"/>
              <a:sym typeface="Montserrat"/>
            </a:endParaRPr>
          </a:p>
          <a:p>
            <a:pPr indent="0" lvl="0" marL="0" marR="0" rtl="0" algn="ctr">
              <a:lnSpc>
                <a:spcPct val="90000"/>
              </a:lnSpc>
              <a:spcBef>
                <a:spcPts val="0"/>
              </a:spcBef>
              <a:spcAft>
                <a:spcPts val="0"/>
              </a:spcAft>
              <a:buClr>
                <a:srgbClr val="000000"/>
              </a:buClr>
              <a:buSzPts val="6000"/>
              <a:buFont typeface="Arial"/>
              <a:buNone/>
            </a:pPr>
            <a:r>
              <a:t/>
            </a:r>
            <a:endParaRPr sz="1700">
              <a:solidFill>
                <a:schemeClr val="dk1"/>
              </a:solidFill>
              <a:latin typeface="Montserrat"/>
              <a:ea typeface="Montserrat"/>
              <a:cs typeface="Montserrat"/>
              <a:sym typeface="Montserrat"/>
            </a:endParaRPr>
          </a:p>
          <a:p>
            <a:pPr indent="0" lvl="0" marL="0" marR="0" rtl="0" algn="ctr">
              <a:lnSpc>
                <a:spcPct val="90000"/>
              </a:lnSpc>
              <a:spcBef>
                <a:spcPts val="0"/>
              </a:spcBef>
              <a:spcAft>
                <a:spcPts val="0"/>
              </a:spcAft>
              <a:buClr>
                <a:srgbClr val="000000"/>
              </a:buClr>
              <a:buSzPts val="6000"/>
              <a:buFont typeface="Arial"/>
              <a:buNone/>
            </a:pPr>
            <a:r>
              <a:t/>
            </a:r>
            <a:endParaRPr sz="1700">
              <a:solidFill>
                <a:schemeClr val="dk1"/>
              </a:solidFill>
              <a:latin typeface="Montserrat"/>
              <a:ea typeface="Montserrat"/>
              <a:cs typeface="Montserrat"/>
              <a:sym typeface="Montserrat"/>
            </a:endParaRPr>
          </a:p>
        </p:txBody>
      </p:sp>
      <p:sp>
        <p:nvSpPr>
          <p:cNvPr id="432" name="Google Shape;432;p51"/>
          <p:cNvSpPr/>
          <p:nvPr/>
        </p:nvSpPr>
        <p:spPr>
          <a:xfrm>
            <a:off x="1814975" y="3548644"/>
            <a:ext cx="2563200" cy="101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rPr>
              <a:t>stating your name</a:t>
            </a:r>
            <a:endParaRPr b="1" sz="1900">
              <a:solidFill>
                <a:schemeClr val="lt1"/>
              </a:solidFill>
            </a:endParaRPr>
          </a:p>
        </p:txBody>
      </p:sp>
      <p:sp>
        <p:nvSpPr>
          <p:cNvPr id="433" name="Google Shape;433;p51"/>
          <p:cNvSpPr/>
          <p:nvPr/>
        </p:nvSpPr>
        <p:spPr>
          <a:xfrm>
            <a:off x="5077625" y="3548644"/>
            <a:ext cx="2563200" cy="101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rPr>
              <a:t>Stating who you are in relation to someone else.</a:t>
            </a:r>
            <a:endParaRPr b="1" sz="1900">
              <a:solidFill>
                <a:schemeClr val="lt1"/>
              </a:solidFill>
            </a:endParaRPr>
          </a:p>
        </p:txBody>
      </p:sp>
      <p:cxnSp>
        <p:nvCxnSpPr>
          <p:cNvPr id="434" name="Google Shape;434;p51"/>
          <p:cNvCxnSpPr>
            <a:stCxn id="432" idx="0"/>
          </p:cNvCxnSpPr>
          <p:nvPr/>
        </p:nvCxnSpPr>
        <p:spPr>
          <a:xfrm flipH="1" rot="10800000">
            <a:off x="3096575" y="3044644"/>
            <a:ext cx="1544700" cy="5040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51"/>
          <p:cNvCxnSpPr>
            <a:endCxn id="433" idx="0"/>
          </p:cNvCxnSpPr>
          <p:nvPr/>
        </p:nvCxnSpPr>
        <p:spPr>
          <a:xfrm>
            <a:off x="4669025" y="3054844"/>
            <a:ext cx="1690200" cy="4938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51"/>
          <p:cNvSpPr/>
          <p:nvPr/>
        </p:nvSpPr>
        <p:spPr>
          <a:xfrm>
            <a:off x="4599700" y="3002981"/>
            <a:ext cx="138600" cy="1143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8"/>
          <p:cNvSpPr txBox="1"/>
          <p:nvPr>
            <p:ph type="title"/>
          </p:nvPr>
        </p:nvSpPr>
        <p:spPr>
          <a:xfrm>
            <a:off x="2828250" y="218419"/>
            <a:ext cx="3487500" cy="55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 sz="4100">
                <a:latin typeface="Alfa Slab One"/>
                <a:ea typeface="Alfa Slab One"/>
                <a:cs typeface="Alfa Slab One"/>
                <a:sym typeface="Alfa Slab One"/>
              </a:rPr>
              <a:t>👁️ Ojo 👁️</a:t>
            </a:r>
            <a:endParaRPr b="1" sz="4100">
              <a:latin typeface="Alfa Slab One"/>
              <a:ea typeface="Alfa Slab One"/>
              <a:cs typeface="Alfa Slab One"/>
              <a:sym typeface="Alfa Slab One"/>
            </a:endParaRPr>
          </a:p>
        </p:txBody>
      </p:sp>
      <p:sp>
        <p:nvSpPr>
          <p:cNvPr id="644" name="Google Shape;644;p78"/>
          <p:cNvSpPr txBox="1"/>
          <p:nvPr>
            <p:ph idx="1" type="body"/>
          </p:nvPr>
        </p:nvSpPr>
        <p:spPr>
          <a:xfrm>
            <a:off x="232475" y="775294"/>
            <a:ext cx="8698500" cy="42285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sz="2500">
                <a:solidFill>
                  <a:schemeClr val="dk1"/>
                </a:solidFill>
                <a:latin typeface="Georgia"/>
                <a:ea typeface="Georgia"/>
                <a:cs typeface="Georgia"/>
                <a:sym typeface="Georgia"/>
              </a:rPr>
              <a:t>We u</a:t>
            </a:r>
            <a:r>
              <a:rPr lang="en" sz="2500">
                <a:solidFill>
                  <a:schemeClr val="dk1"/>
                </a:solidFill>
                <a:latin typeface="Georgia"/>
                <a:ea typeface="Georgia"/>
                <a:cs typeface="Georgia"/>
                <a:sym typeface="Georgia"/>
              </a:rPr>
              <a:t>se the verb form that corresponds with él or ella when talking about a singular person.</a:t>
            </a:r>
            <a:endParaRPr sz="2500">
              <a:solidFill>
                <a:schemeClr val="dk1"/>
              </a:solidFill>
              <a:latin typeface="Georgia"/>
              <a:ea typeface="Georgia"/>
              <a:cs typeface="Georgia"/>
              <a:sym typeface="Georgia"/>
            </a:endParaRPr>
          </a:p>
          <a:p>
            <a:pPr indent="0" lvl="0" marL="0" rtl="0" algn="l">
              <a:spcBef>
                <a:spcPts val="750"/>
              </a:spcBef>
              <a:spcAft>
                <a:spcPts val="0"/>
              </a:spcAft>
              <a:buNone/>
            </a:pPr>
            <a:r>
              <a:rPr lang="en" sz="2500">
                <a:solidFill>
                  <a:schemeClr val="dk1"/>
                </a:solidFill>
                <a:latin typeface="Georgia"/>
                <a:ea typeface="Georgia"/>
                <a:cs typeface="Georgia"/>
                <a:sym typeface="Georgia"/>
              </a:rPr>
              <a:t>e.g. </a:t>
            </a:r>
            <a:r>
              <a:rPr b="1" lang="en" sz="2500">
                <a:solidFill>
                  <a:srgbClr val="4A86E8"/>
                </a:solidFill>
                <a:latin typeface="Georgia"/>
                <a:ea typeface="Georgia"/>
                <a:cs typeface="Georgia"/>
                <a:sym typeface="Georgia"/>
              </a:rPr>
              <a:t>Él</a:t>
            </a:r>
            <a:r>
              <a:rPr lang="en" sz="2500">
                <a:solidFill>
                  <a:schemeClr val="dk1"/>
                </a:solidFill>
                <a:latin typeface="Georgia"/>
                <a:ea typeface="Georgia"/>
                <a:cs typeface="Georgia"/>
                <a:sym typeface="Georgia"/>
              </a:rPr>
              <a:t> </a:t>
            </a:r>
            <a:r>
              <a:rPr lang="en" sz="2500" u="sng">
                <a:solidFill>
                  <a:schemeClr val="dk1"/>
                </a:solidFill>
                <a:latin typeface="Georgia"/>
                <a:ea typeface="Georgia"/>
                <a:cs typeface="Georgia"/>
                <a:sym typeface="Georgia"/>
              </a:rPr>
              <a:t>__ </a:t>
            </a:r>
            <a:r>
              <a:rPr lang="en" sz="2500">
                <a:solidFill>
                  <a:schemeClr val="dk1"/>
                </a:solidFill>
                <a:latin typeface="Georgia"/>
                <a:ea typeface="Georgia"/>
                <a:cs typeface="Georgia"/>
                <a:sym typeface="Georgia"/>
              </a:rPr>
              <a:t>un hombre. → </a:t>
            </a:r>
            <a:r>
              <a:rPr b="1" lang="en" sz="2500">
                <a:solidFill>
                  <a:srgbClr val="4A86E8"/>
                </a:solidFill>
                <a:latin typeface="Georgia"/>
                <a:ea typeface="Georgia"/>
                <a:cs typeface="Georgia"/>
                <a:sym typeface="Georgia"/>
              </a:rPr>
              <a:t>Will Smith</a:t>
            </a:r>
            <a:r>
              <a:rPr lang="en" sz="2500">
                <a:solidFill>
                  <a:schemeClr val="dk1"/>
                </a:solidFill>
                <a:latin typeface="Georgia"/>
                <a:ea typeface="Georgia"/>
                <a:cs typeface="Georgia"/>
                <a:sym typeface="Georgia"/>
              </a:rPr>
              <a:t> </a:t>
            </a:r>
            <a:r>
              <a:rPr lang="en" sz="2500" u="sng">
                <a:solidFill>
                  <a:schemeClr val="dk1"/>
                </a:solidFill>
                <a:latin typeface="Georgia"/>
                <a:ea typeface="Georgia"/>
                <a:cs typeface="Georgia"/>
                <a:sym typeface="Georgia"/>
              </a:rPr>
              <a:t>___ </a:t>
            </a:r>
            <a:r>
              <a:rPr lang="en" sz="2500">
                <a:solidFill>
                  <a:schemeClr val="dk1"/>
                </a:solidFill>
                <a:latin typeface="Georgia"/>
                <a:ea typeface="Georgia"/>
                <a:cs typeface="Georgia"/>
                <a:sym typeface="Georgia"/>
              </a:rPr>
              <a:t>un hombre.</a:t>
            </a:r>
            <a:endParaRPr sz="2500">
              <a:solidFill>
                <a:schemeClr val="dk1"/>
              </a:solidFill>
              <a:latin typeface="Georgia"/>
              <a:ea typeface="Georgia"/>
              <a:cs typeface="Georgia"/>
              <a:sym typeface="Georgia"/>
            </a:endParaRPr>
          </a:p>
          <a:p>
            <a:pPr indent="0" lvl="0" marL="0" rtl="0" algn="l">
              <a:spcBef>
                <a:spcPts val="750"/>
              </a:spcBef>
              <a:spcAft>
                <a:spcPts val="0"/>
              </a:spcAft>
              <a:buNone/>
            </a:pPr>
            <a:r>
              <a:rPr lang="en" sz="2500">
                <a:solidFill>
                  <a:schemeClr val="dk1"/>
                </a:solidFill>
                <a:latin typeface="Georgia"/>
                <a:ea typeface="Georgia"/>
                <a:cs typeface="Georgia"/>
                <a:sym typeface="Georgia"/>
              </a:rPr>
              <a:t>       </a:t>
            </a:r>
            <a:r>
              <a:rPr b="1" lang="en" sz="2500">
                <a:solidFill>
                  <a:srgbClr val="B90FA7"/>
                </a:solidFill>
                <a:latin typeface="Georgia"/>
                <a:ea typeface="Georgia"/>
                <a:cs typeface="Georgia"/>
                <a:sym typeface="Georgia"/>
              </a:rPr>
              <a:t>Ella </a:t>
            </a:r>
            <a:r>
              <a:rPr lang="en" sz="2500" u="sng">
                <a:solidFill>
                  <a:schemeClr val="dk1"/>
                </a:solidFill>
                <a:latin typeface="Georgia"/>
                <a:ea typeface="Georgia"/>
                <a:cs typeface="Georgia"/>
                <a:sym typeface="Georgia"/>
              </a:rPr>
              <a:t>__</a:t>
            </a:r>
            <a:r>
              <a:rPr lang="en" sz="2500">
                <a:solidFill>
                  <a:schemeClr val="dk1"/>
                </a:solidFill>
                <a:latin typeface="Georgia"/>
                <a:ea typeface="Georgia"/>
                <a:cs typeface="Georgia"/>
                <a:sym typeface="Georgia"/>
              </a:rPr>
              <a:t>bonita. → </a:t>
            </a:r>
            <a:r>
              <a:rPr b="1" lang="en" sz="2500">
                <a:solidFill>
                  <a:srgbClr val="B90FA7"/>
                </a:solidFill>
                <a:latin typeface="Georgia"/>
                <a:ea typeface="Georgia"/>
                <a:cs typeface="Georgia"/>
                <a:sym typeface="Georgia"/>
              </a:rPr>
              <a:t>Ariana </a:t>
            </a:r>
            <a:r>
              <a:rPr lang="en" sz="2500" u="sng">
                <a:solidFill>
                  <a:schemeClr val="dk1"/>
                </a:solidFill>
                <a:latin typeface="Georgia"/>
                <a:ea typeface="Georgia"/>
                <a:cs typeface="Georgia"/>
                <a:sym typeface="Georgia"/>
              </a:rPr>
              <a:t>___ </a:t>
            </a:r>
            <a:r>
              <a:rPr lang="en" sz="2500">
                <a:solidFill>
                  <a:schemeClr val="dk1"/>
                </a:solidFill>
                <a:latin typeface="Georgia"/>
                <a:ea typeface="Georgia"/>
                <a:cs typeface="Georgia"/>
                <a:sym typeface="Georgia"/>
              </a:rPr>
              <a:t>bonita.</a:t>
            </a:r>
            <a:endParaRPr sz="2500">
              <a:solidFill>
                <a:schemeClr val="dk1"/>
              </a:solidFill>
              <a:latin typeface="Georgia"/>
              <a:ea typeface="Georgia"/>
              <a:cs typeface="Georgia"/>
              <a:sym typeface="Georgia"/>
            </a:endParaRPr>
          </a:p>
          <a:p>
            <a:pPr indent="0" lvl="0" marL="0" rtl="0" algn="l">
              <a:spcBef>
                <a:spcPts val="750"/>
              </a:spcBef>
              <a:spcAft>
                <a:spcPts val="0"/>
              </a:spcAft>
              <a:buNone/>
            </a:pPr>
            <a:r>
              <a:t/>
            </a:r>
            <a:endParaRPr sz="2500">
              <a:solidFill>
                <a:schemeClr val="dk1"/>
              </a:solidFill>
              <a:latin typeface="Georgia"/>
              <a:ea typeface="Georgia"/>
              <a:cs typeface="Georgia"/>
              <a:sym typeface="Georgia"/>
            </a:endParaRPr>
          </a:p>
          <a:p>
            <a:pPr indent="0" lvl="0" marL="0" rtl="0" algn="l">
              <a:spcBef>
                <a:spcPts val="750"/>
              </a:spcBef>
              <a:spcAft>
                <a:spcPts val="0"/>
              </a:spcAft>
              <a:buClr>
                <a:schemeClr val="dk1"/>
              </a:buClr>
              <a:buSzPts val="1100"/>
              <a:buFont typeface="Arial"/>
              <a:buNone/>
            </a:pPr>
            <a:r>
              <a:rPr lang="en" sz="2500">
                <a:solidFill>
                  <a:schemeClr val="dk1"/>
                </a:solidFill>
                <a:latin typeface="Georgia"/>
                <a:ea typeface="Georgia"/>
                <a:cs typeface="Georgia"/>
                <a:sym typeface="Georgia"/>
              </a:rPr>
              <a:t>We use the verb form that corresponds ellos/ellas when talking about several persons or several things.</a:t>
            </a:r>
            <a:endParaRPr sz="2500">
              <a:solidFill>
                <a:schemeClr val="dk1"/>
              </a:solidFill>
              <a:latin typeface="Georgia"/>
              <a:ea typeface="Georgia"/>
              <a:cs typeface="Georgia"/>
              <a:sym typeface="Georgia"/>
            </a:endParaRPr>
          </a:p>
          <a:p>
            <a:pPr indent="0" lvl="0" marL="0" rtl="0" algn="l">
              <a:spcBef>
                <a:spcPts val="750"/>
              </a:spcBef>
              <a:spcAft>
                <a:spcPts val="0"/>
              </a:spcAft>
              <a:buClr>
                <a:schemeClr val="dk1"/>
              </a:buClr>
              <a:buSzPts val="1100"/>
              <a:buFont typeface="Arial"/>
              <a:buNone/>
            </a:pPr>
            <a:r>
              <a:rPr lang="en" sz="2500">
                <a:solidFill>
                  <a:schemeClr val="dk1"/>
                </a:solidFill>
                <a:latin typeface="Georgia"/>
                <a:ea typeface="Georgia"/>
                <a:cs typeface="Georgia"/>
                <a:sym typeface="Georgia"/>
              </a:rPr>
              <a:t>e.g. </a:t>
            </a:r>
            <a:r>
              <a:rPr b="1" lang="en" sz="2500">
                <a:solidFill>
                  <a:schemeClr val="accent5"/>
                </a:solidFill>
                <a:latin typeface="Georgia"/>
                <a:ea typeface="Georgia"/>
                <a:cs typeface="Georgia"/>
                <a:sym typeface="Georgia"/>
              </a:rPr>
              <a:t>Ellos</a:t>
            </a:r>
            <a:r>
              <a:rPr lang="en" sz="2500">
                <a:solidFill>
                  <a:schemeClr val="accent5"/>
                </a:solidFill>
                <a:latin typeface="Georgia"/>
                <a:ea typeface="Georgia"/>
                <a:cs typeface="Georgia"/>
                <a:sym typeface="Georgia"/>
              </a:rPr>
              <a:t> </a:t>
            </a:r>
            <a:r>
              <a:rPr lang="en" sz="2500" u="sng">
                <a:solidFill>
                  <a:schemeClr val="dk1"/>
                </a:solidFill>
                <a:latin typeface="Georgia"/>
                <a:ea typeface="Georgia"/>
                <a:cs typeface="Georgia"/>
                <a:sym typeface="Georgia"/>
              </a:rPr>
              <a:t>___</a:t>
            </a:r>
            <a:r>
              <a:rPr lang="en" sz="2500">
                <a:solidFill>
                  <a:schemeClr val="dk1"/>
                </a:solidFill>
                <a:latin typeface="Georgia"/>
                <a:ea typeface="Georgia"/>
                <a:cs typeface="Georgia"/>
                <a:sym typeface="Georgia"/>
              </a:rPr>
              <a:t> altos.→ </a:t>
            </a:r>
            <a:r>
              <a:rPr b="1" lang="en" sz="2500">
                <a:solidFill>
                  <a:srgbClr val="3C78D8"/>
                </a:solidFill>
                <a:latin typeface="Georgia"/>
                <a:ea typeface="Georgia"/>
                <a:cs typeface="Georgia"/>
                <a:sym typeface="Georgia"/>
              </a:rPr>
              <a:t>Lebron James</a:t>
            </a:r>
            <a:r>
              <a:rPr b="1" lang="en" sz="2500">
                <a:solidFill>
                  <a:schemeClr val="dk1"/>
                </a:solidFill>
                <a:latin typeface="Georgia"/>
                <a:ea typeface="Georgia"/>
                <a:cs typeface="Georgia"/>
                <a:sym typeface="Georgia"/>
              </a:rPr>
              <a:t> y </a:t>
            </a:r>
            <a:r>
              <a:rPr b="1" lang="en" sz="2500">
                <a:solidFill>
                  <a:srgbClr val="B90FA7"/>
                </a:solidFill>
                <a:latin typeface="Georgia"/>
                <a:ea typeface="Georgia"/>
                <a:cs typeface="Georgia"/>
                <a:sym typeface="Georgia"/>
              </a:rPr>
              <a:t>Lizzo</a:t>
            </a:r>
            <a:r>
              <a:rPr lang="en" sz="2500">
                <a:solidFill>
                  <a:srgbClr val="B90FA7"/>
                </a:solidFill>
                <a:latin typeface="Georgia"/>
                <a:ea typeface="Georgia"/>
                <a:cs typeface="Georgia"/>
                <a:sym typeface="Georgia"/>
              </a:rPr>
              <a:t> </a:t>
            </a:r>
            <a:r>
              <a:rPr lang="en" sz="2500" u="sng">
                <a:solidFill>
                  <a:schemeClr val="dk1"/>
                </a:solidFill>
                <a:latin typeface="Georgia"/>
                <a:ea typeface="Georgia"/>
                <a:cs typeface="Georgia"/>
                <a:sym typeface="Georgia"/>
              </a:rPr>
              <a:t>___</a:t>
            </a:r>
            <a:r>
              <a:rPr b="1" lang="en" sz="2500">
                <a:solidFill>
                  <a:schemeClr val="dk1"/>
                </a:solidFill>
                <a:latin typeface="Georgia"/>
                <a:ea typeface="Georgia"/>
                <a:cs typeface="Georgia"/>
                <a:sym typeface="Georgia"/>
              </a:rPr>
              <a:t>_</a:t>
            </a:r>
            <a:r>
              <a:rPr lang="en" sz="2500">
                <a:solidFill>
                  <a:schemeClr val="dk1"/>
                </a:solidFill>
                <a:latin typeface="Georgia"/>
                <a:ea typeface="Georgia"/>
                <a:cs typeface="Georgia"/>
                <a:sym typeface="Georgia"/>
              </a:rPr>
              <a:t>altos.</a:t>
            </a:r>
            <a:endParaRPr sz="2500">
              <a:solidFill>
                <a:schemeClr val="dk1"/>
              </a:solidFill>
              <a:latin typeface="Georgia"/>
              <a:ea typeface="Georgia"/>
              <a:cs typeface="Georgia"/>
              <a:sym typeface="Georgia"/>
            </a:endParaRPr>
          </a:p>
          <a:p>
            <a:pPr indent="0" lvl="0" marL="0" rtl="0" algn="l">
              <a:spcBef>
                <a:spcPts val="750"/>
              </a:spcBef>
              <a:spcAft>
                <a:spcPts val="0"/>
              </a:spcAft>
              <a:buClr>
                <a:schemeClr val="dk1"/>
              </a:buClr>
              <a:buSzPts val="1100"/>
              <a:buFont typeface="Arial"/>
              <a:buNone/>
            </a:pPr>
            <a:r>
              <a:rPr lang="en" sz="2500">
                <a:solidFill>
                  <a:schemeClr val="dk1"/>
                </a:solidFill>
                <a:latin typeface="Georgia"/>
                <a:ea typeface="Georgia"/>
                <a:cs typeface="Georgia"/>
                <a:sym typeface="Georgia"/>
              </a:rPr>
              <a:t>       </a:t>
            </a:r>
            <a:r>
              <a:rPr b="1" lang="en" sz="2500">
                <a:solidFill>
                  <a:srgbClr val="B90FA7"/>
                </a:solidFill>
                <a:latin typeface="Georgia"/>
                <a:ea typeface="Georgia"/>
                <a:cs typeface="Georgia"/>
                <a:sym typeface="Georgia"/>
              </a:rPr>
              <a:t>Ellas </a:t>
            </a:r>
            <a:r>
              <a:rPr lang="en" sz="2500" u="sng">
                <a:solidFill>
                  <a:schemeClr val="dk1"/>
                </a:solidFill>
                <a:latin typeface="Georgia"/>
                <a:ea typeface="Georgia"/>
                <a:cs typeface="Georgia"/>
                <a:sym typeface="Georgia"/>
              </a:rPr>
              <a:t>____ </a:t>
            </a:r>
            <a:r>
              <a:rPr lang="en" sz="2500">
                <a:solidFill>
                  <a:schemeClr val="dk1"/>
                </a:solidFill>
                <a:latin typeface="Georgia"/>
                <a:ea typeface="Georgia"/>
                <a:cs typeface="Georgia"/>
                <a:sym typeface="Georgia"/>
              </a:rPr>
              <a:t> bonitas. → </a:t>
            </a:r>
            <a:r>
              <a:rPr b="1" lang="en" sz="2500">
                <a:solidFill>
                  <a:srgbClr val="B90FA7"/>
                </a:solidFill>
                <a:latin typeface="Georgia"/>
                <a:ea typeface="Georgia"/>
                <a:cs typeface="Georgia"/>
                <a:sym typeface="Georgia"/>
              </a:rPr>
              <a:t>Las abuelas</a:t>
            </a:r>
            <a:r>
              <a:rPr b="1" lang="en" sz="2500">
                <a:solidFill>
                  <a:schemeClr val="dk1"/>
                </a:solidFill>
                <a:latin typeface="Georgia"/>
                <a:ea typeface="Georgia"/>
                <a:cs typeface="Georgia"/>
                <a:sym typeface="Georgia"/>
              </a:rPr>
              <a:t> </a:t>
            </a:r>
            <a:r>
              <a:rPr lang="en" sz="2500" u="sng">
                <a:solidFill>
                  <a:schemeClr val="dk1"/>
                </a:solidFill>
                <a:latin typeface="Georgia"/>
                <a:ea typeface="Georgia"/>
                <a:cs typeface="Georgia"/>
                <a:sym typeface="Georgia"/>
              </a:rPr>
              <a:t>______</a:t>
            </a:r>
            <a:r>
              <a:rPr lang="en" sz="2500">
                <a:solidFill>
                  <a:schemeClr val="dk1"/>
                </a:solidFill>
                <a:latin typeface="Georgia"/>
                <a:ea typeface="Georgia"/>
                <a:cs typeface="Georgia"/>
                <a:sym typeface="Georgia"/>
              </a:rPr>
              <a:t> bonitas</a:t>
            </a:r>
            <a:r>
              <a:rPr lang="en" sz="2500">
                <a:solidFill>
                  <a:schemeClr val="dk1"/>
                </a:solidFill>
                <a:latin typeface="Georgia"/>
                <a:ea typeface="Georgia"/>
                <a:cs typeface="Georgia"/>
                <a:sym typeface="Georgia"/>
              </a:rPr>
              <a:t>.</a:t>
            </a:r>
            <a:endParaRPr sz="2500">
              <a:solidFill>
                <a:schemeClr val="dk1"/>
              </a:solidFill>
              <a:latin typeface="Georgia"/>
              <a:ea typeface="Georgia"/>
              <a:cs typeface="Georgia"/>
              <a:sym typeface="Georgia"/>
            </a:endParaRPr>
          </a:p>
          <a:p>
            <a:pPr indent="0" lvl="0" marL="0" rtl="0" algn="l">
              <a:spcBef>
                <a:spcPts val="750"/>
              </a:spcBef>
              <a:spcAft>
                <a:spcPts val="0"/>
              </a:spcAft>
              <a:buNone/>
            </a:pPr>
            <a:r>
              <a:t/>
            </a:r>
            <a:endParaRPr sz="2500">
              <a:solidFill>
                <a:schemeClr val="dk1"/>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9"/>
          <p:cNvSpPr txBox="1"/>
          <p:nvPr>
            <p:ph type="title"/>
          </p:nvPr>
        </p:nvSpPr>
        <p:spPr>
          <a:xfrm>
            <a:off x="2607975" y="198750"/>
            <a:ext cx="3778800" cy="88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
                <a:latin typeface="Alfa Slab One"/>
                <a:ea typeface="Alfa Slab One"/>
                <a:cs typeface="Alfa Slab One"/>
                <a:sym typeface="Alfa Slab One"/>
              </a:rPr>
              <a:t>👁️ Ojo 👁️</a:t>
            </a:r>
            <a:endParaRPr b="1">
              <a:latin typeface="Alfa Slab One"/>
              <a:ea typeface="Alfa Slab One"/>
              <a:cs typeface="Alfa Slab One"/>
              <a:sym typeface="Alfa Slab One"/>
            </a:endParaRPr>
          </a:p>
        </p:txBody>
      </p:sp>
      <p:sp>
        <p:nvSpPr>
          <p:cNvPr id="651" name="Google Shape;651;p79"/>
          <p:cNvSpPr txBox="1"/>
          <p:nvPr>
            <p:ph idx="1" type="body"/>
          </p:nvPr>
        </p:nvSpPr>
        <p:spPr>
          <a:xfrm>
            <a:off x="291900" y="1232650"/>
            <a:ext cx="8560200" cy="37203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b="1" lang="en" sz="3200">
                <a:solidFill>
                  <a:schemeClr val="dk1"/>
                </a:solidFill>
                <a:latin typeface="Georgia"/>
                <a:ea typeface="Georgia"/>
                <a:cs typeface="Georgia"/>
                <a:sym typeface="Georgia"/>
              </a:rPr>
              <a:t>…y yo = Nosotros/as</a:t>
            </a:r>
            <a:endParaRPr b="1" sz="3200">
              <a:solidFill>
                <a:schemeClr val="dk1"/>
              </a:solidFill>
              <a:latin typeface="Georgia"/>
              <a:ea typeface="Georgia"/>
              <a:cs typeface="Georgia"/>
              <a:sym typeface="Georgia"/>
            </a:endParaRPr>
          </a:p>
          <a:p>
            <a:pPr indent="0" lvl="0" marL="0" rtl="0" algn="l">
              <a:spcBef>
                <a:spcPts val="750"/>
              </a:spcBef>
              <a:spcAft>
                <a:spcPts val="0"/>
              </a:spcAft>
              <a:buNone/>
            </a:pPr>
            <a:r>
              <a:rPr lang="en" sz="3200">
                <a:solidFill>
                  <a:schemeClr val="dk1"/>
                </a:solidFill>
                <a:latin typeface="Georgia"/>
                <a:ea typeface="Georgia"/>
                <a:cs typeface="Georgia"/>
                <a:sym typeface="Georgia"/>
              </a:rPr>
              <a:t>We u</a:t>
            </a:r>
            <a:r>
              <a:rPr lang="en" sz="3200">
                <a:solidFill>
                  <a:schemeClr val="dk1"/>
                </a:solidFill>
                <a:latin typeface="Georgia"/>
                <a:ea typeface="Georgia"/>
                <a:cs typeface="Georgia"/>
                <a:sym typeface="Georgia"/>
              </a:rPr>
              <a:t>se the verb form of nosotros/as when you </a:t>
            </a:r>
            <a:r>
              <a:rPr b="1" lang="en" sz="3200">
                <a:solidFill>
                  <a:schemeClr val="dk1"/>
                </a:solidFill>
                <a:latin typeface="Georgia"/>
                <a:ea typeface="Georgia"/>
                <a:cs typeface="Georgia"/>
                <a:sym typeface="Georgia"/>
              </a:rPr>
              <a:t>include yourself in a group of people</a:t>
            </a:r>
            <a:r>
              <a:rPr lang="en" sz="3200">
                <a:solidFill>
                  <a:schemeClr val="dk1"/>
                </a:solidFill>
                <a:latin typeface="Georgia"/>
                <a:ea typeface="Georgia"/>
                <a:cs typeface="Georgia"/>
                <a:sym typeface="Georgia"/>
              </a:rPr>
              <a:t> as the subject of the sentence.</a:t>
            </a:r>
            <a:endParaRPr sz="3200">
              <a:solidFill>
                <a:schemeClr val="dk1"/>
              </a:solidFill>
              <a:latin typeface="Georgia"/>
              <a:ea typeface="Georgia"/>
              <a:cs typeface="Georgia"/>
              <a:sym typeface="Georgia"/>
            </a:endParaRPr>
          </a:p>
          <a:p>
            <a:pPr indent="0" lvl="0" marL="0" rtl="0" algn="l">
              <a:spcBef>
                <a:spcPts val="750"/>
              </a:spcBef>
              <a:spcAft>
                <a:spcPts val="0"/>
              </a:spcAft>
              <a:buNone/>
            </a:pPr>
            <a:r>
              <a:t/>
            </a:r>
            <a:endParaRPr sz="3200">
              <a:solidFill>
                <a:schemeClr val="dk1"/>
              </a:solidFill>
              <a:latin typeface="Georgia"/>
              <a:ea typeface="Georgia"/>
              <a:cs typeface="Georgia"/>
              <a:sym typeface="Georgia"/>
            </a:endParaRPr>
          </a:p>
          <a:p>
            <a:pPr indent="0" lvl="0" marL="0" rtl="0" algn="l">
              <a:spcBef>
                <a:spcPts val="750"/>
              </a:spcBef>
              <a:spcAft>
                <a:spcPts val="0"/>
              </a:spcAft>
              <a:buNone/>
            </a:pPr>
            <a:r>
              <a:rPr lang="en" sz="3200">
                <a:solidFill>
                  <a:schemeClr val="dk1"/>
                </a:solidFill>
                <a:latin typeface="Georgia"/>
                <a:ea typeface="Georgia"/>
                <a:cs typeface="Georgia"/>
                <a:sym typeface="Georgia"/>
              </a:rPr>
              <a:t>e.g. </a:t>
            </a:r>
            <a:r>
              <a:rPr b="1" lang="en" sz="3200">
                <a:solidFill>
                  <a:schemeClr val="dk1"/>
                </a:solidFill>
                <a:latin typeface="Georgia"/>
                <a:ea typeface="Georgia"/>
                <a:cs typeface="Georgia"/>
                <a:sym typeface="Georgia"/>
              </a:rPr>
              <a:t>Gary y yo </a:t>
            </a:r>
            <a:r>
              <a:rPr lang="en" sz="3200" u="sng">
                <a:solidFill>
                  <a:schemeClr val="dk1"/>
                </a:solidFill>
                <a:latin typeface="Georgia"/>
                <a:ea typeface="Georgia"/>
                <a:cs typeface="Georgia"/>
                <a:sym typeface="Georgia"/>
              </a:rPr>
              <a:t>______ </a:t>
            </a:r>
            <a:r>
              <a:rPr lang="en" sz="3200">
                <a:solidFill>
                  <a:schemeClr val="dk1"/>
                </a:solidFill>
                <a:latin typeface="Georgia"/>
                <a:ea typeface="Georgia"/>
                <a:cs typeface="Georgia"/>
                <a:sym typeface="Georgia"/>
              </a:rPr>
              <a:t>altos.</a:t>
            </a:r>
            <a:endParaRPr sz="3200">
              <a:solidFill>
                <a:schemeClr val="dk1"/>
              </a:solidFill>
              <a:latin typeface="Georgia"/>
              <a:ea typeface="Georgia"/>
              <a:cs typeface="Georgia"/>
              <a:sym typeface="Georgia"/>
            </a:endParaRPr>
          </a:p>
          <a:p>
            <a:pPr indent="0" lvl="0" marL="0" rtl="0" algn="l">
              <a:spcBef>
                <a:spcPts val="750"/>
              </a:spcBef>
              <a:spcAft>
                <a:spcPts val="0"/>
              </a:spcAft>
              <a:buNone/>
            </a:pPr>
            <a:r>
              <a:rPr lang="en" sz="3200">
                <a:solidFill>
                  <a:schemeClr val="dk1"/>
                </a:solidFill>
                <a:latin typeface="Georgia"/>
                <a:ea typeface="Georgia"/>
                <a:cs typeface="Georgia"/>
                <a:sym typeface="Georgia"/>
              </a:rPr>
              <a:t>       </a:t>
            </a:r>
            <a:r>
              <a:rPr b="1" lang="en" sz="3200">
                <a:solidFill>
                  <a:schemeClr val="dk1"/>
                </a:solidFill>
                <a:latin typeface="Georgia"/>
                <a:ea typeface="Georgia"/>
                <a:cs typeface="Georgia"/>
                <a:sym typeface="Georgia"/>
              </a:rPr>
              <a:t>Ustedes y yo </a:t>
            </a:r>
            <a:r>
              <a:rPr lang="en" sz="3200" u="sng">
                <a:solidFill>
                  <a:schemeClr val="dk1"/>
                </a:solidFill>
                <a:latin typeface="Georgia"/>
                <a:ea typeface="Georgia"/>
                <a:cs typeface="Georgia"/>
                <a:sym typeface="Georgia"/>
              </a:rPr>
              <a:t>______ </a:t>
            </a:r>
            <a:r>
              <a:rPr lang="en" sz="3200">
                <a:solidFill>
                  <a:schemeClr val="dk1"/>
                </a:solidFill>
                <a:latin typeface="Georgia"/>
                <a:ea typeface="Georgia"/>
                <a:cs typeface="Georgia"/>
                <a:sym typeface="Georgia"/>
              </a:rPr>
              <a:t>bonitas</a:t>
            </a:r>
            <a:endParaRPr sz="3200">
              <a:solidFill>
                <a:schemeClr val="dk1"/>
              </a:solidFill>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0"/>
          <p:cNvSpPr txBox="1"/>
          <p:nvPr>
            <p:ph type="title"/>
          </p:nvPr>
        </p:nvSpPr>
        <p:spPr>
          <a:xfrm>
            <a:off x="1380050" y="174425"/>
            <a:ext cx="6534300" cy="6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redoka SemiBold"/>
                <a:ea typeface="Fredoka SemiBold"/>
                <a:cs typeface="Fredoka SemiBold"/>
                <a:sym typeface="Fredoka SemiBold"/>
              </a:rPr>
              <a:t>Los pasos para conjugar</a:t>
            </a:r>
            <a:endParaRPr>
              <a:latin typeface="Fredoka SemiBold"/>
              <a:ea typeface="Fredoka SemiBold"/>
              <a:cs typeface="Fredoka SemiBold"/>
              <a:sym typeface="Fredoka SemiBold"/>
            </a:endParaRPr>
          </a:p>
        </p:txBody>
      </p:sp>
      <p:sp>
        <p:nvSpPr>
          <p:cNvPr id="657" name="Google Shape;657;p80"/>
          <p:cNvSpPr txBox="1"/>
          <p:nvPr>
            <p:ph idx="1" type="subTitle"/>
          </p:nvPr>
        </p:nvSpPr>
        <p:spPr>
          <a:xfrm>
            <a:off x="652350" y="826025"/>
            <a:ext cx="7839300" cy="39114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2800"/>
              <a:t>Identify the subject of the sentence:</a:t>
            </a:r>
            <a:endParaRPr sz="2800"/>
          </a:p>
          <a:p>
            <a:pPr indent="-393700" lvl="1" marL="914400" rtl="0" algn="l">
              <a:spcBef>
                <a:spcPts val="0"/>
              </a:spcBef>
              <a:spcAft>
                <a:spcPts val="0"/>
              </a:spcAft>
              <a:buSzPts val="2600"/>
              <a:buAutoNum type="alphaLcPeriod"/>
            </a:pPr>
            <a:r>
              <a:rPr b="1" lang="en" sz="2600">
                <a:solidFill>
                  <a:schemeClr val="dk2"/>
                </a:solidFill>
              </a:rPr>
              <a:t>Señora Morgan Francis</a:t>
            </a:r>
            <a:r>
              <a:rPr lang="en" sz="2600"/>
              <a:t> ______ muy linda.</a:t>
            </a:r>
            <a:endParaRPr sz="2600"/>
          </a:p>
          <a:p>
            <a:pPr indent="-419100" lvl="0" marL="457200" rtl="0" algn="l">
              <a:spcBef>
                <a:spcPts val="0"/>
              </a:spcBef>
              <a:spcAft>
                <a:spcPts val="0"/>
              </a:spcAft>
              <a:buSzPts val="3000"/>
              <a:buAutoNum type="arabicPeriod"/>
            </a:pPr>
            <a:r>
              <a:rPr lang="en" sz="2800"/>
              <a:t>Ask yourself two questions:</a:t>
            </a:r>
            <a:endParaRPr sz="2800"/>
          </a:p>
          <a:p>
            <a:pPr indent="-393700" lvl="1" marL="914400" rtl="0" algn="l">
              <a:spcBef>
                <a:spcPts val="0"/>
              </a:spcBef>
              <a:spcAft>
                <a:spcPts val="0"/>
              </a:spcAft>
              <a:buSzPts val="2600"/>
              <a:buAutoNum type="alphaLcPeriod"/>
            </a:pPr>
            <a:r>
              <a:rPr lang="en" sz="2600"/>
              <a:t>Is the subject </a:t>
            </a:r>
            <a:r>
              <a:rPr b="1" lang="en" sz="2600">
                <a:solidFill>
                  <a:srgbClr val="6AA84F"/>
                </a:solidFill>
              </a:rPr>
              <a:t>singular </a:t>
            </a:r>
            <a:r>
              <a:rPr lang="en" sz="2600"/>
              <a:t>or </a:t>
            </a:r>
            <a:r>
              <a:rPr b="1" lang="en" sz="2600">
                <a:solidFill>
                  <a:srgbClr val="B90FA7"/>
                </a:solidFill>
              </a:rPr>
              <a:t>plural</a:t>
            </a:r>
            <a:r>
              <a:rPr lang="en" sz="2600"/>
              <a:t>?</a:t>
            </a:r>
            <a:endParaRPr sz="2600"/>
          </a:p>
          <a:p>
            <a:pPr indent="-393700" lvl="1" marL="914400" rtl="0" algn="l">
              <a:spcBef>
                <a:spcPts val="0"/>
              </a:spcBef>
              <a:spcAft>
                <a:spcPts val="0"/>
              </a:spcAft>
              <a:buSzPts val="2600"/>
              <a:buAutoNum type="alphaLcPeriod"/>
            </a:pPr>
            <a:r>
              <a:rPr lang="en" sz="2600"/>
              <a:t>Is the subject a </a:t>
            </a:r>
            <a:r>
              <a:rPr b="1" lang="en" sz="2600">
                <a:solidFill>
                  <a:schemeClr val="lt2"/>
                </a:solidFill>
              </a:rPr>
              <a:t>male </a:t>
            </a:r>
            <a:r>
              <a:rPr lang="en" sz="2600"/>
              <a:t>or </a:t>
            </a:r>
            <a:r>
              <a:rPr b="1" lang="en" sz="2600">
                <a:solidFill>
                  <a:schemeClr val="dk2"/>
                </a:solidFill>
              </a:rPr>
              <a:t>female</a:t>
            </a:r>
            <a:r>
              <a:rPr lang="en" sz="2600"/>
              <a:t>?</a:t>
            </a:r>
            <a:endParaRPr sz="2600"/>
          </a:p>
          <a:p>
            <a:pPr indent="-419100" lvl="0" marL="457200" rtl="0" algn="l">
              <a:spcBef>
                <a:spcPts val="0"/>
              </a:spcBef>
              <a:spcAft>
                <a:spcPts val="0"/>
              </a:spcAft>
              <a:buSzPts val="3000"/>
              <a:buAutoNum type="arabicPeriod"/>
            </a:pPr>
            <a:r>
              <a:rPr lang="en" sz="2800"/>
              <a:t>Think of the pronoun that would replace that subject</a:t>
            </a:r>
            <a:endParaRPr sz="2800"/>
          </a:p>
          <a:p>
            <a:pPr indent="-393700" lvl="1" marL="914400" rtl="0" algn="l">
              <a:spcBef>
                <a:spcPts val="0"/>
              </a:spcBef>
              <a:spcAft>
                <a:spcPts val="0"/>
              </a:spcAft>
              <a:buSzPts val="2600"/>
              <a:buAutoNum type="alphaLcPeriod"/>
            </a:pPr>
            <a:r>
              <a:rPr b="1" lang="en" sz="2600">
                <a:solidFill>
                  <a:srgbClr val="FF00FF"/>
                </a:solidFill>
              </a:rPr>
              <a:t>Señora Morgan Francis</a:t>
            </a:r>
            <a:r>
              <a:rPr lang="en" sz="2600"/>
              <a:t> - </a:t>
            </a:r>
            <a:r>
              <a:rPr b="1" lang="en" sz="2600">
                <a:solidFill>
                  <a:srgbClr val="E2788C"/>
                </a:solidFill>
              </a:rPr>
              <a:t>She </a:t>
            </a:r>
            <a:r>
              <a:rPr lang="en" sz="2600"/>
              <a:t>= </a:t>
            </a:r>
            <a:r>
              <a:rPr lang="en" sz="2600">
                <a:solidFill>
                  <a:schemeClr val="accent2"/>
                </a:solidFill>
                <a:highlight>
                  <a:srgbClr val="FF00FF"/>
                </a:highlight>
              </a:rPr>
              <a:t>Ella</a:t>
            </a:r>
            <a:endParaRPr sz="2600">
              <a:solidFill>
                <a:schemeClr val="accent2"/>
              </a:solidFill>
              <a:highlight>
                <a:srgbClr val="FF00FF"/>
              </a:highlight>
            </a:endParaRPr>
          </a:p>
          <a:p>
            <a:pPr indent="-419100" lvl="0" marL="457200" rtl="0" algn="l">
              <a:spcBef>
                <a:spcPts val="0"/>
              </a:spcBef>
              <a:spcAft>
                <a:spcPts val="0"/>
              </a:spcAft>
              <a:buSzPts val="3000"/>
              <a:buAutoNum type="arabicPeriod"/>
            </a:pPr>
            <a:r>
              <a:rPr lang="en" sz="2800"/>
              <a:t>Write the correct form of the verb!</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1"/>
          <p:cNvSpPr txBox="1"/>
          <p:nvPr>
            <p:ph type="title"/>
          </p:nvPr>
        </p:nvSpPr>
        <p:spPr>
          <a:xfrm>
            <a:off x="628650" y="-6"/>
            <a:ext cx="7886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3100">
                <a:latin typeface="Georgia"/>
                <a:ea typeface="Georgia"/>
                <a:cs typeface="Georgia"/>
                <a:sym typeface="Georgia"/>
              </a:rPr>
              <a:t>Complete the following sentences with the correct form of the verb SER:</a:t>
            </a:r>
            <a:endParaRPr b="1" sz="3100">
              <a:latin typeface="Georgia"/>
              <a:ea typeface="Georgia"/>
              <a:cs typeface="Georgia"/>
              <a:sym typeface="Georgia"/>
            </a:endParaRPr>
          </a:p>
        </p:txBody>
      </p:sp>
      <p:sp>
        <p:nvSpPr>
          <p:cNvPr id="664" name="Google Shape;664;p81"/>
          <p:cNvSpPr txBox="1"/>
          <p:nvPr>
            <p:ph idx="1" type="body"/>
          </p:nvPr>
        </p:nvSpPr>
        <p:spPr>
          <a:xfrm>
            <a:off x="309975" y="994200"/>
            <a:ext cx="8578200" cy="3989700"/>
          </a:xfrm>
          <a:prstGeom prst="rect">
            <a:avLst/>
          </a:prstGeom>
        </p:spPr>
        <p:txBody>
          <a:bodyPr anchorCtr="0" anchor="t" bIns="45700" lIns="91425" spcFirstLastPara="1" rIns="91425" wrap="square" tIns="45700">
            <a:noAutofit/>
          </a:bodyPr>
          <a:lstStyle/>
          <a:p>
            <a:pPr indent="-412750" lvl="0" marL="457200" rtl="0" algn="l">
              <a:spcBef>
                <a:spcPts val="750"/>
              </a:spcBef>
              <a:spcAft>
                <a:spcPts val="0"/>
              </a:spcAft>
              <a:buSzPts val="2900"/>
              <a:buFont typeface="Georgia"/>
              <a:buAutoNum type="arabicPeriod"/>
            </a:pPr>
            <a:r>
              <a:rPr lang="en" sz="2900">
                <a:latin typeface="Georgia"/>
                <a:ea typeface="Georgia"/>
                <a:cs typeface="Georgia"/>
                <a:sym typeface="Georgia"/>
              </a:rPr>
              <a:t>Ciara</a:t>
            </a:r>
            <a:r>
              <a:rPr lang="en" sz="2900">
                <a:latin typeface="Georgia"/>
                <a:ea typeface="Georgia"/>
                <a:cs typeface="Georgia"/>
                <a:sym typeface="Georgia"/>
              </a:rPr>
              <a:t>___ la hija de Manuel.</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Miguel no ___ un hombre.</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Yo ___ directora .</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Nosotros y ellos ___ amigos.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Tú y yo ___ hermanas.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Mi mama y su </a:t>
            </a:r>
            <a:r>
              <a:rPr lang="en" sz="2900">
                <a:latin typeface="Georgia"/>
                <a:ea typeface="Georgia"/>
                <a:cs typeface="Georgia"/>
                <a:sym typeface="Georgia"/>
              </a:rPr>
              <a:t>hermana ___</a:t>
            </a:r>
            <a:r>
              <a:rPr lang="en" sz="2900">
                <a:latin typeface="Georgia"/>
                <a:ea typeface="Georgia"/>
                <a:cs typeface="Georgia"/>
                <a:sym typeface="Georgia"/>
              </a:rPr>
              <a:t> las primas de Juan.</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Mis padres ___ bajos.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Sabrina y José ___ esposos.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Las chicas y yo ___ inteligentes.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Tu familia ___ grande.</a:t>
            </a:r>
            <a:endParaRPr sz="2900">
              <a:latin typeface="Georgia"/>
              <a:ea typeface="Georgia"/>
              <a:cs typeface="Georgia"/>
              <a:sym typeface="Georgia"/>
            </a:endParaRPr>
          </a:p>
        </p:txBody>
      </p:sp>
      <p:pic>
        <p:nvPicPr>
          <p:cNvPr id="665" name="Google Shape;665;p81"/>
          <p:cNvPicPr preferRelativeResize="0"/>
          <p:nvPr/>
        </p:nvPicPr>
        <p:blipFill rotWithShape="1">
          <a:blip r:embed="rId3">
            <a:alphaModFix/>
          </a:blip>
          <a:srcRect b="27439" l="0" r="0" t="18851"/>
          <a:stretch/>
        </p:blipFill>
        <p:spPr>
          <a:xfrm>
            <a:off x="5679650" y="751975"/>
            <a:ext cx="3558125" cy="1488900"/>
          </a:xfrm>
          <a:prstGeom prst="rect">
            <a:avLst/>
          </a:prstGeom>
          <a:noFill/>
          <a:ln>
            <a:noFill/>
          </a:ln>
        </p:spPr>
      </p:pic>
      <p:sp>
        <p:nvSpPr>
          <p:cNvPr id="666" name="Google Shape;666;p81"/>
          <p:cNvSpPr txBox="1"/>
          <p:nvPr/>
        </p:nvSpPr>
        <p:spPr>
          <a:xfrm>
            <a:off x="6144000" y="3850500"/>
            <a:ext cx="3000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750"/>
              </a:spcBef>
              <a:spcAft>
                <a:spcPts val="0"/>
              </a:spcAft>
              <a:buNone/>
            </a:pPr>
            <a:r>
              <a:rPr b="1" lang="en" sz="2000">
                <a:solidFill>
                  <a:schemeClr val="accent2"/>
                </a:solidFill>
                <a:latin typeface="Georgia"/>
                <a:ea typeface="Georgia"/>
                <a:cs typeface="Georgia"/>
                <a:sym typeface="Georgia"/>
              </a:rPr>
              <a:t>Using a highlighter or crayon, identify the subject of the sentence</a:t>
            </a:r>
            <a:endParaRPr sz="20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2"/>
          <p:cNvSpPr txBox="1"/>
          <p:nvPr>
            <p:ph type="title"/>
          </p:nvPr>
        </p:nvSpPr>
        <p:spPr>
          <a:xfrm>
            <a:off x="628650" y="-6"/>
            <a:ext cx="7886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latin typeface="Georgia"/>
                <a:ea typeface="Georgia"/>
                <a:cs typeface="Georgia"/>
                <a:sym typeface="Georgia"/>
              </a:rPr>
              <a:t>Identify the subject by circling it and c</a:t>
            </a:r>
            <a:r>
              <a:rPr b="1" lang="en" sz="2200">
                <a:latin typeface="Georgia"/>
                <a:ea typeface="Georgia"/>
                <a:cs typeface="Georgia"/>
                <a:sym typeface="Georgia"/>
              </a:rPr>
              <a:t>omplete the following sentences with the correct form of the verb SER:</a:t>
            </a:r>
            <a:endParaRPr b="1" sz="2200">
              <a:latin typeface="Georgia"/>
              <a:ea typeface="Georgia"/>
              <a:cs typeface="Georgia"/>
              <a:sym typeface="Georgia"/>
            </a:endParaRPr>
          </a:p>
        </p:txBody>
      </p:sp>
      <p:sp>
        <p:nvSpPr>
          <p:cNvPr id="673" name="Google Shape;673;p82"/>
          <p:cNvSpPr txBox="1"/>
          <p:nvPr>
            <p:ph idx="1" type="body"/>
          </p:nvPr>
        </p:nvSpPr>
        <p:spPr>
          <a:xfrm>
            <a:off x="309975" y="812125"/>
            <a:ext cx="8758800" cy="4171800"/>
          </a:xfrm>
          <a:prstGeom prst="rect">
            <a:avLst/>
          </a:prstGeom>
        </p:spPr>
        <p:txBody>
          <a:bodyPr anchorCtr="0" anchor="t" bIns="45700" lIns="91425" spcFirstLastPara="1" rIns="91425" wrap="square" tIns="45700">
            <a:noAutofit/>
          </a:bodyPr>
          <a:lstStyle/>
          <a:p>
            <a:pPr indent="-412750" lvl="0" marL="457200" rtl="0" algn="l">
              <a:spcBef>
                <a:spcPts val="750"/>
              </a:spcBef>
              <a:spcAft>
                <a:spcPts val="0"/>
              </a:spcAft>
              <a:buSzPts val="2900"/>
              <a:buFont typeface="Georgia"/>
              <a:buAutoNum type="arabicPeriod"/>
            </a:pPr>
            <a:r>
              <a:rPr lang="en" sz="2900">
                <a:latin typeface="Georgia"/>
                <a:ea typeface="Georgia"/>
                <a:cs typeface="Georgia"/>
                <a:sym typeface="Georgia"/>
              </a:rPr>
              <a:t>Ciara___ la hija de Manuel.</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Miguel no ___ un hombre.</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Yo ___ directora .</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Nosotros y ellos ___ amigos.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Tú y yo ___ hermanas.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Mi mama y su hermana ___ las primas de Juan.</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Mis padres ___ bajos.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Sabrina y José ___ esposos.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Las chicas y yo ___ inteligentes.</a:t>
            </a:r>
            <a:endParaRPr sz="2900">
              <a:latin typeface="Georgia"/>
              <a:ea typeface="Georgia"/>
              <a:cs typeface="Georgia"/>
              <a:sym typeface="Georgia"/>
            </a:endParaRPr>
          </a:p>
          <a:p>
            <a:pPr indent="-412750" lvl="0" marL="457200" rtl="0" algn="l">
              <a:spcBef>
                <a:spcPts val="0"/>
              </a:spcBef>
              <a:spcAft>
                <a:spcPts val="0"/>
              </a:spcAft>
              <a:buSzPts val="2900"/>
              <a:buFont typeface="Georgia"/>
              <a:buAutoNum type="arabicPeriod"/>
            </a:pPr>
            <a:r>
              <a:rPr lang="en" sz="2900">
                <a:latin typeface="Georgia"/>
                <a:ea typeface="Georgia"/>
                <a:cs typeface="Georgia"/>
                <a:sym typeface="Georgia"/>
              </a:rPr>
              <a:t>Tu familia ___ grande.</a:t>
            </a:r>
            <a:endParaRPr sz="2900">
              <a:latin typeface="Georgia"/>
              <a:ea typeface="Georgia"/>
              <a:cs typeface="Georgia"/>
              <a:sym typeface="Georgia"/>
            </a:endParaRPr>
          </a:p>
        </p:txBody>
      </p:sp>
      <p:pic>
        <p:nvPicPr>
          <p:cNvPr id="674" name="Google Shape;674;p82"/>
          <p:cNvPicPr preferRelativeResize="0"/>
          <p:nvPr/>
        </p:nvPicPr>
        <p:blipFill>
          <a:blip r:embed="rId3">
            <a:alphaModFix/>
          </a:blip>
          <a:stretch>
            <a:fillRect/>
          </a:stretch>
        </p:blipFill>
        <p:spPr>
          <a:xfrm>
            <a:off x="6144000" y="919000"/>
            <a:ext cx="2456125" cy="1894723"/>
          </a:xfrm>
          <a:prstGeom prst="rect">
            <a:avLst/>
          </a:prstGeom>
          <a:noFill/>
          <a:ln>
            <a:noFill/>
          </a:ln>
        </p:spPr>
      </p:pic>
      <p:sp>
        <p:nvSpPr>
          <p:cNvPr id="675" name="Google Shape;675;p82"/>
          <p:cNvSpPr txBox="1"/>
          <p:nvPr/>
        </p:nvSpPr>
        <p:spPr>
          <a:xfrm>
            <a:off x="6144000" y="4626300"/>
            <a:ext cx="3000000" cy="51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750"/>
              </a:spcBef>
              <a:spcAft>
                <a:spcPts val="0"/>
              </a:spcAft>
              <a:buNone/>
            </a:pPr>
            <a:r>
              <a:rPr b="1" lang="en" sz="2400">
                <a:solidFill>
                  <a:schemeClr val="dk1"/>
                </a:solidFill>
                <a:latin typeface="Georgia"/>
                <a:ea typeface="Georgia"/>
                <a:cs typeface="Georgia"/>
                <a:sym typeface="Georgia"/>
              </a:rPr>
              <a:t>20 marks</a:t>
            </a:r>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Personal pronouns in Spanish in only a few minutes&#10;Learn The Personal Pronouns in Spanish Quickly&#10;This video will be introducing you to basic Spanish Grammar.You are going to learn the correct way in which you should be using the personal pronouns when speaking Spanish! &#10;It is extremely important that you learn the personal pronouns &#10; in Spanish because they are the main particles of more advanced sentences in Spanish. This video can be used as a Spanish repetition aid. You can listen or watch it while you go for a walk, do the chores around the house, exercise etc.&#10;The video will teach you the personal pronouns correct pronunciation in Spanish&#10;&#10; I, You, He, She, It, We, and They en español. Yo - I Tú - You (Informal) Usted - You (formal, your boss, for example) El - He Ella - She Nosotros - We Vosotros -You plural (only used in Spain) Ustedes - You plural (only used in Latin America) Ellos - They (boys, guys) Ellas - They (girls, gals) &#10;&#10;Learn Spanish with these FREE lessons. Learning Spanish is one of the best things you can do! It is the 2nd most spoken language by native speakers around the world and it is a global language on the rise.&#10;We will be uploading videos on a weekly basis in order to help you master the Spanish language in no time. You will be able to improve your speaking, reading and comprehension skills in Spanish.&#10;If you apply yourself and not only watch, but review what you have learned on the videos you will be improving your languages skills in no time. Make sure you subscribe and check every Wednesday for new videos lessons, leave your suggestions and spread the word so more friends and relatives interested in learning the language can benefit from the regular material provided in our channel. &#10;Keep up the good work amigos! And start learning Spanish with us today! SUBSCRIBE!&#10;&#10;#personalpronounsinspanish #spanishpersonalpronouns #learnspanish" id="442" name="Google Shape;442;p52" title="Personal pronouns in Spanish in only a few minutes">
            <a:hlinkClick r:id="rId3"/>
          </p:cNvPr>
          <p:cNvPicPr preferRelativeResize="0"/>
          <p:nvPr/>
        </p:nvPicPr>
        <p:blipFill>
          <a:blip r:embed="rId4">
            <a:alphaModFix/>
          </a:blip>
          <a:stretch>
            <a:fillRect/>
          </a:stretch>
        </p:blipFill>
        <p:spPr>
          <a:xfrm>
            <a:off x="201175" y="113156"/>
            <a:ext cx="6560813" cy="49206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3"/>
          <p:cNvPicPr preferRelativeResize="0"/>
          <p:nvPr/>
        </p:nvPicPr>
        <p:blipFill rotWithShape="1">
          <a:blip r:embed="rId3">
            <a:alphaModFix/>
          </a:blip>
          <a:srcRect b="0" l="4783" r="4611" t="0"/>
          <a:stretch/>
        </p:blipFill>
        <p:spPr>
          <a:xfrm>
            <a:off x="488788" y="48088"/>
            <a:ext cx="8166425" cy="5047325"/>
          </a:xfrm>
          <a:prstGeom prst="rect">
            <a:avLst/>
          </a:prstGeom>
          <a:noFill/>
          <a:ln>
            <a:noFill/>
          </a:ln>
        </p:spPr>
      </p:pic>
      <p:sp>
        <p:nvSpPr>
          <p:cNvPr id="449" name="Google Shape;449;p53"/>
          <p:cNvSpPr/>
          <p:nvPr/>
        </p:nvSpPr>
        <p:spPr>
          <a:xfrm>
            <a:off x="4286250" y="2677050"/>
            <a:ext cx="1910100" cy="8874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0" name="Google Shape;450;p53"/>
          <p:cNvSpPr/>
          <p:nvPr/>
        </p:nvSpPr>
        <p:spPr>
          <a:xfrm>
            <a:off x="6436900" y="2677025"/>
            <a:ext cx="2105400" cy="887400"/>
          </a:xfrm>
          <a:prstGeom prst="rect">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idx="4294967295" type="title"/>
          </p:nvPr>
        </p:nvSpPr>
        <p:spPr>
          <a:xfrm>
            <a:off x="-283700" y="-210550"/>
            <a:ext cx="4537800" cy="6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lfa Slab One"/>
                <a:ea typeface="Alfa Slab One"/>
                <a:cs typeface="Alfa Slab One"/>
                <a:sym typeface="Alfa Slab One"/>
              </a:rPr>
              <a:t>Actividad de clase</a:t>
            </a:r>
            <a:endParaRPr sz="3000">
              <a:solidFill>
                <a:schemeClr val="lt1"/>
              </a:solidFill>
              <a:latin typeface="Alfa Slab One"/>
              <a:ea typeface="Alfa Slab One"/>
              <a:cs typeface="Alfa Slab One"/>
              <a:sym typeface="Alfa Slab One"/>
            </a:endParaRPr>
          </a:p>
        </p:txBody>
      </p:sp>
      <p:sp>
        <p:nvSpPr>
          <p:cNvPr id="457" name="Google Shape;457;p54"/>
          <p:cNvSpPr txBox="1"/>
          <p:nvPr>
            <p:ph idx="4294967295" type="body"/>
          </p:nvPr>
        </p:nvSpPr>
        <p:spPr>
          <a:xfrm>
            <a:off x="526250" y="549000"/>
            <a:ext cx="8753100" cy="390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12121"/>
                </a:solidFill>
                <a:latin typeface="Georgia"/>
                <a:ea typeface="Georgia"/>
                <a:cs typeface="Georgia"/>
                <a:sym typeface="Georgia"/>
              </a:rPr>
              <a:t>Replace the following names with the appropriate Personal Pronouns</a:t>
            </a:r>
            <a:endParaRPr sz="3000">
              <a:solidFill>
                <a:srgbClr val="212121"/>
              </a:solidFill>
              <a:latin typeface="Georgia"/>
              <a:ea typeface="Georgia"/>
              <a:cs typeface="Georgia"/>
              <a:sym typeface="Georgia"/>
            </a:endParaRPr>
          </a:p>
          <a:p>
            <a:pPr indent="-400050" lvl="0" marL="457200" rtl="0" algn="l">
              <a:lnSpc>
                <a:spcPct val="115000"/>
              </a:lnSpc>
              <a:spcBef>
                <a:spcPts val="1200"/>
              </a:spcBef>
              <a:spcAft>
                <a:spcPts val="0"/>
              </a:spcAft>
              <a:buClr>
                <a:srgbClr val="212121"/>
              </a:buClr>
              <a:buSzPts val="2700"/>
              <a:buFont typeface="Georgia"/>
              <a:buAutoNum type="arabicPeriod"/>
            </a:pPr>
            <a:r>
              <a:rPr lang="en" sz="3000" u="sng">
                <a:solidFill>
                  <a:srgbClr val="212121"/>
                </a:solidFill>
                <a:latin typeface="Georgia"/>
                <a:ea typeface="Georgia"/>
                <a:cs typeface="Georgia"/>
                <a:sym typeface="Georgia"/>
              </a:rPr>
              <a:t>Señorita Polson</a:t>
            </a:r>
            <a:r>
              <a:rPr lang="en" sz="3000">
                <a:solidFill>
                  <a:srgbClr val="212121"/>
                </a:solidFill>
                <a:latin typeface="Georgia"/>
                <a:ea typeface="Georgia"/>
                <a:cs typeface="Georgia"/>
                <a:sym typeface="Georgia"/>
              </a:rPr>
              <a:t> es una mujer.</a:t>
            </a:r>
            <a:endParaRPr sz="3000">
              <a:solidFill>
                <a:srgbClr val="212121"/>
              </a:solidFill>
              <a:latin typeface="Georgia"/>
              <a:ea typeface="Georgia"/>
              <a:cs typeface="Georgia"/>
              <a:sym typeface="Georgia"/>
            </a:endParaRPr>
          </a:p>
          <a:p>
            <a:pPr indent="-400050" lvl="0" marL="457200" rtl="0" algn="l">
              <a:lnSpc>
                <a:spcPct val="115000"/>
              </a:lnSpc>
              <a:spcBef>
                <a:spcPts val="0"/>
              </a:spcBef>
              <a:spcAft>
                <a:spcPts val="0"/>
              </a:spcAft>
              <a:buClr>
                <a:srgbClr val="212121"/>
              </a:buClr>
              <a:buSzPts val="2700"/>
              <a:buFont typeface="Georgia"/>
              <a:buAutoNum type="arabicPeriod"/>
            </a:pPr>
            <a:r>
              <a:rPr lang="en" sz="3000" u="sng">
                <a:solidFill>
                  <a:srgbClr val="212121"/>
                </a:solidFill>
                <a:latin typeface="Georgia"/>
                <a:ea typeface="Georgia"/>
                <a:cs typeface="Georgia"/>
                <a:sym typeface="Georgia"/>
              </a:rPr>
              <a:t>Miranda y Pablo</a:t>
            </a:r>
            <a:r>
              <a:rPr lang="en" sz="3000">
                <a:solidFill>
                  <a:srgbClr val="212121"/>
                </a:solidFill>
                <a:latin typeface="Georgia"/>
                <a:ea typeface="Georgia"/>
                <a:cs typeface="Georgia"/>
                <a:sym typeface="Georgia"/>
              </a:rPr>
              <a:t> son hermanos.</a:t>
            </a:r>
            <a:endParaRPr sz="3000">
              <a:solidFill>
                <a:srgbClr val="212121"/>
              </a:solidFill>
              <a:latin typeface="Georgia"/>
              <a:ea typeface="Georgia"/>
              <a:cs typeface="Georgia"/>
              <a:sym typeface="Georgia"/>
            </a:endParaRPr>
          </a:p>
          <a:p>
            <a:pPr indent="-400050" lvl="0" marL="457200" rtl="0" algn="l">
              <a:lnSpc>
                <a:spcPct val="115000"/>
              </a:lnSpc>
              <a:spcBef>
                <a:spcPts val="0"/>
              </a:spcBef>
              <a:spcAft>
                <a:spcPts val="0"/>
              </a:spcAft>
              <a:buClr>
                <a:srgbClr val="212121"/>
              </a:buClr>
              <a:buSzPts val="2700"/>
              <a:buFont typeface="Georgia"/>
              <a:buAutoNum type="arabicPeriod"/>
            </a:pPr>
            <a:r>
              <a:rPr lang="en" sz="3000" u="sng">
                <a:solidFill>
                  <a:srgbClr val="212121"/>
                </a:solidFill>
                <a:latin typeface="Georgia"/>
                <a:ea typeface="Georgia"/>
                <a:cs typeface="Georgia"/>
                <a:sym typeface="Georgia"/>
              </a:rPr>
              <a:t>Jorge y su hermano</a:t>
            </a:r>
            <a:r>
              <a:rPr lang="en" sz="3000">
                <a:solidFill>
                  <a:srgbClr val="212121"/>
                </a:solidFill>
                <a:latin typeface="Georgia"/>
                <a:ea typeface="Georgia"/>
                <a:cs typeface="Georgia"/>
                <a:sym typeface="Georgia"/>
              </a:rPr>
              <a:t> son mis primos.</a:t>
            </a:r>
            <a:endParaRPr sz="3000">
              <a:solidFill>
                <a:srgbClr val="212121"/>
              </a:solidFill>
              <a:latin typeface="Georgia"/>
              <a:ea typeface="Georgia"/>
              <a:cs typeface="Georgia"/>
              <a:sym typeface="Georgia"/>
            </a:endParaRPr>
          </a:p>
          <a:p>
            <a:pPr indent="-419100" lvl="0" marL="457200" rtl="0" algn="l">
              <a:lnSpc>
                <a:spcPct val="115000"/>
              </a:lnSpc>
              <a:spcBef>
                <a:spcPts val="0"/>
              </a:spcBef>
              <a:spcAft>
                <a:spcPts val="0"/>
              </a:spcAft>
              <a:buClr>
                <a:srgbClr val="212121"/>
              </a:buClr>
              <a:buSzPts val="3000"/>
              <a:buFont typeface="Georgia"/>
              <a:buAutoNum type="arabicPeriod"/>
            </a:pPr>
            <a:r>
              <a:rPr lang="en" sz="3000" u="sng">
                <a:solidFill>
                  <a:srgbClr val="212121"/>
                </a:solidFill>
                <a:latin typeface="Georgia"/>
                <a:ea typeface="Georgia"/>
                <a:cs typeface="Georgia"/>
                <a:sym typeface="Georgia"/>
              </a:rPr>
              <a:t>You (plural)</a:t>
            </a:r>
            <a:r>
              <a:rPr lang="en" sz="3000">
                <a:solidFill>
                  <a:srgbClr val="212121"/>
                </a:solidFill>
                <a:latin typeface="Georgia"/>
                <a:ea typeface="Georgia"/>
                <a:cs typeface="Georgia"/>
                <a:sym typeface="Georgia"/>
              </a:rPr>
              <a:t> son buenas estudiantes. </a:t>
            </a:r>
            <a:endParaRPr sz="3000">
              <a:solidFill>
                <a:srgbClr val="212121"/>
              </a:solidFill>
              <a:latin typeface="Georgia"/>
              <a:ea typeface="Georgia"/>
              <a:cs typeface="Georgia"/>
              <a:sym typeface="Georgia"/>
            </a:endParaRPr>
          </a:p>
          <a:p>
            <a:pPr indent="-419100" lvl="0" marL="457200" rtl="0" algn="l">
              <a:lnSpc>
                <a:spcPct val="115000"/>
              </a:lnSpc>
              <a:spcBef>
                <a:spcPts val="0"/>
              </a:spcBef>
              <a:spcAft>
                <a:spcPts val="0"/>
              </a:spcAft>
              <a:buClr>
                <a:srgbClr val="212121"/>
              </a:buClr>
              <a:buSzPts val="3000"/>
              <a:buFont typeface="Georgia"/>
              <a:buAutoNum type="arabicPeriod"/>
            </a:pPr>
            <a:r>
              <a:rPr lang="en" sz="3000" u="sng">
                <a:solidFill>
                  <a:srgbClr val="212121"/>
                </a:solidFill>
                <a:latin typeface="Georgia"/>
                <a:ea typeface="Georgia"/>
                <a:cs typeface="Georgia"/>
                <a:sym typeface="Georgia"/>
              </a:rPr>
              <a:t>Mi mamá y yo</a:t>
            </a:r>
            <a:r>
              <a:rPr lang="en" sz="3000">
                <a:solidFill>
                  <a:srgbClr val="212121"/>
                </a:solidFill>
                <a:latin typeface="Georgia"/>
                <a:ea typeface="Georgia"/>
                <a:cs typeface="Georgia"/>
                <a:sym typeface="Georgia"/>
              </a:rPr>
              <a:t> somos energéticas. </a:t>
            </a:r>
            <a:endParaRPr sz="3000">
              <a:solidFill>
                <a:srgbClr val="21212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ph type="ctrTitle"/>
          </p:nvPr>
        </p:nvSpPr>
        <p:spPr>
          <a:xfrm>
            <a:off x="1143000" y="281439"/>
            <a:ext cx="6858000" cy="9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chemeClr val="dk2"/>
                </a:solidFill>
                <a:latin typeface="Arial"/>
                <a:ea typeface="Arial"/>
                <a:cs typeface="Arial"/>
                <a:sym typeface="Arial"/>
              </a:rPr>
              <a:t>¿Quién eres tú?</a:t>
            </a:r>
            <a:endParaRPr>
              <a:solidFill>
                <a:schemeClr val="dk2"/>
              </a:solidFill>
            </a:endParaRPr>
          </a:p>
        </p:txBody>
      </p:sp>
      <p:pic>
        <p:nvPicPr>
          <p:cNvPr id="464" name="Google Shape;464;p55"/>
          <p:cNvPicPr preferRelativeResize="0"/>
          <p:nvPr/>
        </p:nvPicPr>
        <p:blipFill>
          <a:blip r:embed="rId3">
            <a:alphaModFix/>
          </a:blip>
          <a:stretch>
            <a:fillRect/>
          </a:stretch>
        </p:blipFill>
        <p:spPr>
          <a:xfrm>
            <a:off x="2020075" y="1873702"/>
            <a:ext cx="3693415" cy="2461661"/>
          </a:xfrm>
          <a:prstGeom prst="rect">
            <a:avLst/>
          </a:prstGeom>
          <a:noFill/>
          <a:ln>
            <a:noFill/>
          </a:ln>
        </p:spPr>
      </p:pic>
      <p:sp>
        <p:nvSpPr>
          <p:cNvPr id="465" name="Google Shape;465;p55"/>
          <p:cNvSpPr/>
          <p:nvPr/>
        </p:nvSpPr>
        <p:spPr>
          <a:xfrm>
            <a:off x="0" y="1221656"/>
            <a:ext cx="2928600" cy="1156200"/>
          </a:xfrm>
          <a:prstGeom prst="wedgeRoundRectCallout">
            <a:avLst>
              <a:gd fmla="val 42855" name="adj1"/>
              <a:gd fmla="val 63924" name="adj2"/>
              <a:gd fmla="val 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750"/>
              </a:spcBef>
              <a:spcAft>
                <a:spcPts val="0"/>
              </a:spcAft>
              <a:buClr>
                <a:schemeClr val="dk1"/>
              </a:buClr>
              <a:buSzPts val="1100"/>
              <a:buFont typeface="Arial"/>
              <a:buNone/>
            </a:pPr>
            <a:r>
              <a:rPr lang="en" sz="2400">
                <a:solidFill>
                  <a:schemeClr val="lt1"/>
                </a:solidFill>
                <a:latin typeface="Calibri"/>
                <a:ea typeface="Calibri"/>
                <a:cs typeface="Calibri"/>
                <a:sym typeface="Calibri"/>
              </a:rPr>
              <a:t>Yo </a:t>
            </a:r>
            <a:r>
              <a:rPr b="1" lang="en" sz="2400">
                <a:solidFill>
                  <a:schemeClr val="lt1"/>
                </a:solidFill>
                <a:latin typeface="Calibri"/>
                <a:ea typeface="Calibri"/>
                <a:cs typeface="Calibri"/>
                <a:sym typeface="Calibri"/>
              </a:rPr>
              <a:t>soy </a:t>
            </a:r>
            <a:r>
              <a:rPr lang="en" sz="2400">
                <a:solidFill>
                  <a:schemeClr val="lt1"/>
                </a:solidFill>
                <a:latin typeface="Calibri"/>
                <a:ea typeface="Calibri"/>
                <a:cs typeface="Calibri"/>
                <a:sym typeface="Calibri"/>
              </a:rPr>
              <a:t>Willow. </a:t>
            </a:r>
            <a:r>
              <a:rPr b="1" lang="en" sz="2400">
                <a:solidFill>
                  <a:schemeClr val="lt1"/>
                </a:solidFill>
                <a:latin typeface="Calibri"/>
                <a:ea typeface="Calibri"/>
                <a:cs typeface="Calibri"/>
                <a:sym typeface="Calibri"/>
              </a:rPr>
              <a:t>Soy </a:t>
            </a:r>
            <a:r>
              <a:rPr lang="en" sz="2400">
                <a:solidFill>
                  <a:schemeClr val="lt1"/>
                </a:solidFill>
                <a:latin typeface="Calibri"/>
                <a:ea typeface="Calibri"/>
                <a:cs typeface="Calibri"/>
                <a:sym typeface="Calibri"/>
              </a:rPr>
              <a:t>una mujer. </a:t>
            </a:r>
            <a:r>
              <a:rPr b="1" lang="en" sz="2400">
                <a:solidFill>
                  <a:schemeClr val="lt1"/>
                </a:solidFill>
                <a:latin typeface="Calibri"/>
                <a:ea typeface="Calibri"/>
                <a:cs typeface="Calibri"/>
                <a:sym typeface="Calibri"/>
              </a:rPr>
              <a:t>Soy </a:t>
            </a:r>
            <a:r>
              <a:rPr lang="en" sz="2400">
                <a:solidFill>
                  <a:schemeClr val="lt1"/>
                </a:solidFill>
                <a:latin typeface="Calibri"/>
                <a:ea typeface="Calibri"/>
                <a:cs typeface="Calibri"/>
                <a:sym typeface="Calibri"/>
              </a:rPr>
              <a:t>la hija de Will Smith.</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p>
        </p:txBody>
      </p:sp>
      <p:sp>
        <p:nvSpPr>
          <p:cNvPr id="466" name="Google Shape;466;p55"/>
          <p:cNvSpPr/>
          <p:nvPr/>
        </p:nvSpPr>
        <p:spPr>
          <a:xfrm>
            <a:off x="5830025" y="1221656"/>
            <a:ext cx="2850900" cy="1156200"/>
          </a:xfrm>
          <a:prstGeom prst="wedgeRoundRectCallout">
            <a:avLst>
              <a:gd fmla="val -38190" name="adj1"/>
              <a:gd fmla="val 6633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750"/>
              </a:spcBef>
              <a:spcAft>
                <a:spcPts val="0"/>
              </a:spcAft>
              <a:buNone/>
            </a:pPr>
            <a:r>
              <a:rPr lang="en" sz="2400">
                <a:solidFill>
                  <a:schemeClr val="dk1"/>
                </a:solidFill>
                <a:latin typeface="Calibri"/>
                <a:ea typeface="Calibri"/>
                <a:cs typeface="Calibri"/>
                <a:sym typeface="Calibri"/>
              </a:rPr>
              <a:t>Yo </a:t>
            </a:r>
            <a:r>
              <a:rPr b="1" lang="en" sz="2400">
                <a:solidFill>
                  <a:schemeClr val="dk1"/>
                </a:solidFill>
                <a:latin typeface="Calibri"/>
                <a:ea typeface="Calibri"/>
                <a:cs typeface="Calibri"/>
                <a:sym typeface="Calibri"/>
              </a:rPr>
              <a:t>soy </a:t>
            </a:r>
            <a:r>
              <a:rPr lang="en" sz="2400">
                <a:solidFill>
                  <a:schemeClr val="dk1"/>
                </a:solidFill>
                <a:latin typeface="Calibri"/>
                <a:ea typeface="Calibri"/>
                <a:cs typeface="Calibri"/>
                <a:sym typeface="Calibri"/>
              </a:rPr>
              <a:t>Will Smith. </a:t>
            </a:r>
            <a:r>
              <a:rPr b="1" lang="en" sz="2400">
                <a:solidFill>
                  <a:schemeClr val="dk1"/>
                </a:solidFill>
                <a:latin typeface="Calibri"/>
                <a:ea typeface="Calibri"/>
                <a:cs typeface="Calibri"/>
                <a:sym typeface="Calibri"/>
              </a:rPr>
              <a:t>Soy </a:t>
            </a:r>
            <a:r>
              <a:rPr lang="en" sz="2400">
                <a:solidFill>
                  <a:schemeClr val="dk1"/>
                </a:solidFill>
                <a:latin typeface="Calibri"/>
                <a:ea typeface="Calibri"/>
                <a:cs typeface="Calibri"/>
                <a:sym typeface="Calibri"/>
              </a:rPr>
              <a:t>un hombre. </a:t>
            </a:r>
            <a:r>
              <a:rPr b="1" lang="en" sz="2400">
                <a:solidFill>
                  <a:schemeClr val="dk1"/>
                </a:solidFill>
                <a:latin typeface="Calibri"/>
                <a:ea typeface="Calibri"/>
                <a:cs typeface="Calibri"/>
                <a:sym typeface="Calibri"/>
              </a:rPr>
              <a:t>Soy </a:t>
            </a:r>
            <a:r>
              <a:rPr lang="en" sz="2400">
                <a:solidFill>
                  <a:schemeClr val="dk1"/>
                </a:solidFill>
                <a:latin typeface="Calibri"/>
                <a:ea typeface="Calibri"/>
                <a:cs typeface="Calibri"/>
                <a:sym typeface="Calibri"/>
              </a:rPr>
              <a:t>el padre de Willow.</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p>
        </p:txBody>
      </p:sp>
      <p:sp>
        <p:nvSpPr>
          <p:cNvPr id="467" name="Google Shape;467;p55"/>
          <p:cNvSpPr txBox="1"/>
          <p:nvPr/>
        </p:nvSpPr>
        <p:spPr>
          <a:xfrm>
            <a:off x="2497925" y="4407763"/>
            <a:ext cx="3332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AutoNum type="arabicPeriod"/>
            </a:pPr>
            <a:r>
              <a:rPr lang="en" sz="2100">
                <a:latin typeface="Calibri"/>
                <a:ea typeface="Calibri"/>
                <a:cs typeface="Calibri"/>
                <a:sym typeface="Calibri"/>
              </a:rPr>
              <a:t>¿Quién es Will Smith?</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en" sz="2100">
                <a:solidFill>
                  <a:schemeClr val="dk1"/>
                </a:solidFill>
                <a:latin typeface="Calibri"/>
                <a:ea typeface="Calibri"/>
                <a:cs typeface="Calibri"/>
                <a:sym typeface="Calibri"/>
              </a:rPr>
              <a:t>¿Quién es Willow?</a:t>
            </a:r>
            <a:endParaRPr sz="2100">
              <a:latin typeface="Calibri"/>
              <a:ea typeface="Calibri"/>
              <a:cs typeface="Calibri"/>
              <a:sym typeface="Calibri"/>
            </a:endParaRPr>
          </a:p>
        </p:txBody>
      </p:sp>
      <p:sp>
        <p:nvSpPr>
          <p:cNvPr id="468" name="Google Shape;468;p55"/>
          <p:cNvSpPr/>
          <p:nvPr/>
        </p:nvSpPr>
        <p:spPr>
          <a:xfrm>
            <a:off x="13850" y="0"/>
            <a:ext cx="1898100" cy="415500"/>
          </a:xfrm>
          <a:prstGeom prst="rect">
            <a:avLst/>
          </a:prstGeom>
          <a:solidFill>
            <a:schemeClr val="accent5"/>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2da CLASE</a:t>
            </a:r>
            <a:endParaRPr b="1"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Conjugate the irregular Spanish verb SER (to be) with this catchy song." id="474" name="Google Shape;474;p56" title="The SER song">
            <a:hlinkClick r:id="rId3"/>
          </p:cNvPr>
          <p:cNvPicPr preferRelativeResize="0"/>
          <p:nvPr/>
        </p:nvPicPr>
        <p:blipFill>
          <a:blip r:embed="rId4">
            <a:alphaModFix/>
          </a:blip>
          <a:stretch>
            <a:fillRect/>
          </a:stretch>
        </p:blipFill>
        <p:spPr>
          <a:xfrm>
            <a:off x="0" y="7900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7"/>
          <p:cNvPicPr preferRelativeResize="0"/>
          <p:nvPr/>
        </p:nvPicPr>
        <p:blipFill>
          <a:blip r:embed="rId3">
            <a:alphaModFix/>
          </a:blip>
          <a:stretch>
            <a:fillRect/>
          </a:stretch>
        </p:blipFill>
        <p:spPr>
          <a:xfrm>
            <a:off x="986438" y="1"/>
            <a:ext cx="717113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et the Team: Jenna Doe by Slidesgo">
  <a:themeElements>
    <a:clrScheme name="Simple Light">
      <a:dk1>
        <a:srgbClr val="3E3E3E"/>
      </a:dk1>
      <a:lt1>
        <a:srgbClr val="F3F3F3"/>
      </a:lt1>
      <a:dk2>
        <a:srgbClr val="DA768F"/>
      </a:dk2>
      <a:lt2>
        <a:srgbClr val="7CB9FA"/>
      </a:lt2>
      <a:accent1>
        <a:srgbClr val="B7B7B7"/>
      </a:accent1>
      <a:accent2>
        <a:srgbClr val="FFFFFF"/>
      </a:accent2>
      <a:accent3>
        <a:srgbClr val="FFFFFF"/>
      </a:accent3>
      <a:accent4>
        <a:srgbClr val="FFFFFF"/>
      </a:accent4>
      <a:accent5>
        <a:srgbClr val="FFFFFF"/>
      </a:accent5>
      <a:accent6>
        <a:srgbClr val="FFFFFF"/>
      </a:accent6>
      <a:hlink>
        <a:srgbClr val="3E3E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